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18"/>
  </p:notesMasterIdLst>
  <p:handoutMasterIdLst>
    <p:handoutMasterId r:id="rId19"/>
  </p:handoutMasterIdLst>
  <p:sldIdLst>
    <p:sldId id="256" r:id="rId2"/>
    <p:sldId id="2142534685" r:id="rId3"/>
    <p:sldId id="2142534689" r:id="rId4"/>
    <p:sldId id="2142534686" r:id="rId5"/>
    <p:sldId id="2142534687" r:id="rId6"/>
    <p:sldId id="2142534688" r:id="rId7"/>
    <p:sldId id="2142534668" r:id="rId8"/>
    <p:sldId id="2142534711" r:id="rId9"/>
    <p:sldId id="2142534712" r:id="rId10"/>
    <p:sldId id="2142534709" r:id="rId11"/>
    <p:sldId id="2142534691" r:id="rId12"/>
    <p:sldId id="2142534692" r:id="rId13"/>
    <p:sldId id="2142534693" r:id="rId14"/>
    <p:sldId id="2142534706" r:id="rId15"/>
    <p:sldId id="2142534713" r:id="rId16"/>
    <p:sldId id="21425346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9" userDrawn="1">
          <p15:clr>
            <a:srgbClr val="A4A3A4"/>
          </p15:clr>
        </p15:guide>
        <p15:guide id="2" pos="3840" userDrawn="1">
          <p15:clr>
            <a:srgbClr val="A4A3A4"/>
          </p15:clr>
        </p15:guide>
        <p15:guide id="3" orient="horz" pos="1071" userDrawn="1">
          <p15:clr>
            <a:srgbClr val="A4A3A4"/>
          </p15:clr>
        </p15:guide>
        <p15:guide id="4" pos="438" userDrawn="1">
          <p15:clr>
            <a:srgbClr val="A4A3A4"/>
          </p15:clr>
        </p15:guide>
        <p15:guide id="5" orient="horz" pos="1321" userDrawn="1">
          <p15:clr>
            <a:srgbClr val="A4A3A4"/>
          </p15:clr>
        </p15:guide>
        <p15:guide id="6" pos="6856" userDrawn="1">
          <p15:clr>
            <a:srgbClr val="A4A3A4"/>
          </p15:clr>
        </p15:guide>
        <p15:guide id="7" pos="3727" userDrawn="1">
          <p15:clr>
            <a:srgbClr val="A4A3A4"/>
          </p15:clr>
        </p15:guide>
        <p15:guide id="8" pos="3953" userDrawn="1">
          <p15:clr>
            <a:srgbClr val="A4A3A4"/>
          </p15:clr>
        </p15:guide>
        <p15:guide id="9" orient="horz" pos="1139" userDrawn="1">
          <p15:clr>
            <a:srgbClr val="A4A3A4"/>
          </p15:clr>
        </p15:guide>
        <p15:guide id="10" pos="7242" userDrawn="1">
          <p15:clr>
            <a:srgbClr val="A4A3A4"/>
          </p15:clr>
        </p15:guide>
        <p15:guide id="11" pos="824" userDrawn="1">
          <p15:clr>
            <a:srgbClr val="A4A3A4"/>
          </p15:clr>
        </p15:guide>
        <p15:guide id="13" orient="horz" pos="1389" userDrawn="1">
          <p15:clr>
            <a:srgbClr val="A4A3A4"/>
          </p15:clr>
        </p15:guide>
        <p15:guide id="14" pos="3613" userDrawn="1">
          <p15:clr>
            <a:srgbClr val="A4A3A4"/>
          </p15:clr>
        </p15:guide>
        <p15:guide id="15" pos="4067" userDrawn="1">
          <p15:clr>
            <a:srgbClr val="A4A3A4"/>
          </p15:clr>
        </p15:guide>
        <p15:guide id="16" orient="horz" pos="3748" userDrawn="1">
          <p15:clr>
            <a:srgbClr val="A4A3A4"/>
          </p15:clr>
        </p15:guide>
        <p15:guide id="17" orient="horz" pos="2228" userDrawn="1">
          <p15:clr>
            <a:srgbClr val="A4A3A4"/>
          </p15:clr>
        </p15:guide>
        <p15:guide id="18" pos="4294" userDrawn="1">
          <p15:clr>
            <a:srgbClr val="A4A3A4"/>
          </p15:clr>
        </p15:guide>
        <p15:guide id="19" pos="2184" userDrawn="1">
          <p15:clr>
            <a:srgbClr val="A4A3A4"/>
          </p15:clr>
        </p15:guide>
        <p15:guide id="20" pos="1799" userDrawn="1">
          <p15:clr>
            <a:srgbClr val="A4A3A4"/>
          </p15:clr>
        </p15:guide>
        <p15:guide id="21" pos="1277" userDrawn="1">
          <p15:clr>
            <a:srgbClr val="A4A3A4"/>
          </p15:clr>
        </p15:guide>
        <p15:guide id="22" orient="horz" pos="3974" userDrawn="1">
          <p15:clr>
            <a:srgbClr val="A4A3A4"/>
          </p15:clr>
        </p15:guide>
        <p15:guide id="23" pos="1186" userDrawn="1">
          <p15:clr>
            <a:srgbClr val="A4A3A4"/>
          </p15:clr>
        </p15:guide>
        <p15:guide id="24" pos="3386" userDrawn="1">
          <p15:clr>
            <a:srgbClr val="A4A3A4"/>
          </p15:clr>
        </p15:guide>
        <p15:guide id="25" orient="horz" pos="2432" userDrawn="1">
          <p15:clr>
            <a:srgbClr val="A4A3A4"/>
          </p15:clr>
        </p15:guide>
        <p15:guide id="26" orient="horz" pos="1457" userDrawn="1">
          <p15:clr>
            <a:srgbClr val="A4A3A4"/>
          </p15:clr>
        </p15:guide>
        <p15:guide id="27" orient="horz" pos="4088" userDrawn="1">
          <p15:clr>
            <a:srgbClr val="A4A3A4"/>
          </p15:clr>
        </p15:guide>
        <p15:guide id="28" orient="horz" pos="322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 YOUNG JANG" initials="JYJ" lastIdx="1" clrIdx="0">
    <p:extLst>
      <p:ext uri="{19B8F6BF-5375-455C-9EA6-DF929625EA0E}">
        <p15:presenceInfo xmlns:p15="http://schemas.microsoft.com/office/powerpoint/2012/main" userId="S::jyoungj@kr.ibm.com::3f5cf7b4-1ddb-4ba0-8e60-4d6c3a4ff5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FFCCFF"/>
    <a:srgbClr val="D9D9D9"/>
    <a:srgbClr val="006600"/>
    <a:srgbClr val="DEEBF7"/>
    <a:srgbClr val="BFBFBF"/>
    <a:srgbClr val="767171"/>
    <a:srgbClr val="A6A6A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07" autoAdjust="0"/>
    <p:restoredTop sz="96928" autoAdjust="0"/>
  </p:normalViewPr>
  <p:slideViewPr>
    <p:cSldViewPr snapToGrid="0" showGuides="1">
      <p:cViewPr varScale="1">
        <p:scale>
          <a:sx n="64" d="100"/>
          <a:sy n="64" d="100"/>
        </p:scale>
        <p:origin x="1056" y="36"/>
      </p:cViewPr>
      <p:guideLst>
        <p:guide orient="horz" pos="2069"/>
        <p:guide pos="3840"/>
        <p:guide orient="horz" pos="1071"/>
        <p:guide pos="438"/>
        <p:guide orient="horz" pos="1321"/>
        <p:guide pos="6856"/>
        <p:guide pos="3727"/>
        <p:guide pos="3953"/>
        <p:guide orient="horz" pos="1139"/>
        <p:guide pos="7242"/>
        <p:guide pos="824"/>
        <p:guide orient="horz" pos="1389"/>
        <p:guide pos="3613"/>
        <p:guide pos="4067"/>
        <p:guide orient="horz" pos="3748"/>
        <p:guide orient="horz" pos="2228"/>
        <p:guide pos="4294"/>
        <p:guide pos="2184"/>
        <p:guide pos="1799"/>
        <p:guide pos="1277"/>
        <p:guide orient="horz" pos="3974"/>
        <p:guide pos="1186"/>
        <p:guide pos="3386"/>
        <p:guide orient="horz" pos="2432"/>
        <p:guide orient="horz" pos="1457"/>
        <p:guide orient="horz" pos="4088"/>
        <p:guide orient="horz" pos="3226"/>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684"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DA239C-65D1-4360-8D58-24809939E7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1AC6610C-2D4A-46C4-9B21-5092BA3B74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AA89F9-1E0B-45C3-AA9E-EA6FA3F7F096}" type="datetimeFigureOut">
              <a:rPr lang="ko-KR" altLang="en-US" smtClean="0"/>
              <a:t>2021-12-10</a:t>
            </a:fld>
            <a:endParaRPr lang="ko-KR" altLang="en-US"/>
          </a:p>
        </p:txBody>
      </p:sp>
      <p:sp>
        <p:nvSpPr>
          <p:cNvPr id="4" name="Footer Placeholder 3">
            <a:extLst>
              <a:ext uri="{FF2B5EF4-FFF2-40B4-BE49-F238E27FC236}">
                <a16:creationId xmlns:a16="http://schemas.microsoft.com/office/drawing/2014/main" id="{69E1CEF6-90EC-4C38-8900-FCB0F68AE1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55F7DC46-22D9-4220-A267-AB485A8B8C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A073FB-2843-483C-8181-EEE474599BBD}" type="slidenum">
              <a:rPr lang="ko-KR" altLang="en-US" smtClean="0"/>
              <a:t>‹#›</a:t>
            </a:fld>
            <a:endParaRPr lang="ko-KR" altLang="en-US"/>
          </a:p>
        </p:txBody>
      </p:sp>
    </p:spTree>
    <p:extLst>
      <p:ext uri="{BB962C8B-B14F-4D97-AF65-F5344CB8AC3E}">
        <p14:creationId xmlns:p14="http://schemas.microsoft.com/office/powerpoint/2010/main" val="2997892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4ED5E-9DFB-42C8-AC1B-01C19D93550A}" type="datetimeFigureOut">
              <a:rPr lang="ko-KR" altLang="en-US" smtClean="0"/>
              <a:t>2021-12-10</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93DFED-154E-497C-AC4C-F52977F369ED}" type="slidenum">
              <a:rPr lang="ko-KR" altLang="en-US" smtClean="0"/>
              <a:t>‹#›</a:t>
            </a:fld>
            <a:endParaRPr lang="ko-KR" altLang="en-US"/>
          </a:p>
        </p:txBody>
      </p:sp>
    </p:spTree>
    <p:extLst>
      <p:ext uri="{BB962C8B-B14F-4D97-AF65-F5344CB8AC3E}">
        <p14:creationId xmlns:p14="http://schemas.microsoft.com/office/powerpoint/2010/main" val="14261938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0F93DFED-154E-497C-AC4C-F52977F369ED}" type="slidenum">
              <a:rPr lang="ko-KR" altLang="en-US" smtClean="0"/>
              <a:t>6</a:t>
            </a:fld>
            <a:endParaRPr lang="ko-KR" altLang="en-US"/>
          </a:p>
        </p:txBody>
      </p:sp>
    </p:spTree>
    <p:extLst>
      <p:ext uri="{BB962C8B-B14F-4D97-AF65-F5344CB8AC3E}">
        <p14:creationId xmlns:p14="http://schemas.microsoft.com/office/powerpoint/2010/main" val="328736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0F93DFED-154E-497C-AC4C-F52977F369ED}" type="slidenum">
              <a:rPr lang="ko-KR" altLang="en-US" smtClean="0"/>
              <a:t>8</a:t>
            </a:fld>
            <a:endParaRPr lang="ko-KR" altLang="en-US"/>
          </a:p>
        </p:txBody>
      </p:sp>
    </p:spTree>
    <p:extLst>
      <p:ext uri="{BB962C8B-B14F-4D97-AF65-F5344CB8AC3E}">
        <p14:creationId xmlns:p14="http://schemas.microsoft.com/office/powerpoint/2010/main" val="373628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0F93DFED-154E-497C-AC4C-F52977F369ED}" type="slidenum">
              <a:rPr lang="ko-KR" altLang="en-US" smtClean="0"/>
              <a:t>9</a:t>
            </a:fld>
            <a:endParaRPr lang="ko-KR" altLang="en-US"/>
          </a:p>
        </p:txBody>
      </p:sp>
    </p:spTree>
    <p:extLst>
      <p:ext uri="{BB962C8B-B14F-4D97-AF65-F5344CB8AC3E}">
        <p14:creationId xmlns:p14="http://schemas.microsoft.com/office/powerpoint/2010/main" val="3371417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0F93DFED-154E-497C-AC4C-F52977F369ED}" type="slidenum">
              <a:rPr lang="ko-KR" altLang="en-US" smtClean="0"/>
              <a:t>10</a:t>
            </a:fld>
            <a:endParaRPr lang="ko-KR" altLang="en-US"/>
          </a:p>
        </p:txBody>
      </p:sp>
    </p:spTree>
    <p:extLst>
      <p:ext uri="{BB962C8B-B14F-4D97-AF65-F5344CB8AC3E}">
        <p14:creationId xmlns:p14="http://schemas.microsoft.com/office/powerpoint/2010/main" val="30081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0F93DFED-154E-497C-AC4C-F52977F369ED}" type="slidenum">
              <a:rPr lang="ko-KR" altLang="en-US" smtClean="0"/>
              <a:t>13</a:t>
            </a:fld>
            <a:endParaRPr lang="ko-KR" altLang="en-US"/>
          </a:p>
        </p:txBody>
      </p:sp>
    </p:spTree>
    <p:extLst>
      <p:ext uri="{BB962C8B-B14F-4D97-AF65-F5344CB8AC3E}">
        <p14:creationId xmlns:p14="http://schemas.microsoft.com/office/powerpoint/2010/main" val="148435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0F93DFED-154E-497C-AC4C-F52977F369ED}" type="slidenum">
              <a:rPr lang="ko-KR" altLang="en-US" smtClean="0"/>
              <a:t>14</a:t>
            </a:fld>
            <a:endParaRPr lang="ko-KR" altLang="en-US"/>
          </a:p>
        </p:txBody>
      </p:sp>
    </p:spTree>
    <p:extLst>
      <p:ext uri="{BB962C8B-B14F-4D97-AF65-F5344CB8AC3E}">
        <p14:creationId xmlns:p14="http://schemas.microsoft.com/office/powerpoint/2010/main" val="2256690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0F93DFED-154E-497C-AC4C-F52977F369ED}" type="slidenum">
              <a:rPr lang="ko-KR" altLang="en-US" smtClean="0"/>
              <a:t>15</a:t>
            </a:fld>
            <a:endParaRPr lang="ko-KR" altLang="en-US"/>
          </a:p>
        </p:txBody>
      </p:sp>
    </p:spTree>
    <p:extLst>
      <p:ext uri="{BB962C8B-B14F-4D97-AF65-F5344CB8AC3E}">
        <p14:creationId xmlns:p14="http://schemas.microsoft.com/office/powerpoint/2010/main" val="130202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099457"/>
            <a:ext cx="7387492" cy="712850"/>
          </a:xfrm>
        </p:spPr>
        <p:txBody>
          <a:bodyPr anchor="b">
            <a:normAutofit/>
          </a:bodyPr>
          <a:lstStyle>
            <a:lvl1pPr algn="l">
              <a:defRPr sz="3600">
                <a:latin typeface="+mn-ea"/>
                <a:ea typeface="+mn-ea"/>
              </a:defRPr>
            </a:lvl1pPr>
          </a:lstStyle>
          <a:p>
            <a:r>
              <a:rPr lang="en-US" altLang="ko-KR" dirty="0"/>
              <a:t>Click to edit Master title style</a:t>
            </a:r>
            <a:endParaRPr lang="en-US" dirty="0"/>
          </a:p>
        </p:txBody>
      </p:sp>
      <p:sp>
        <p:nvSpPr>
          <p:cNvPr id="4" name="Date Placeholder 3"/>
          <p:cNvSpPr>
            <a:spLocks noGrp="1"/>
          </p:cNvSpPr>
          <p:nvPr>
            <p:ph type="dt" sz="half" idx="10"/>
          </p:nvPr>
        </p:nvSpPr>
        <p:spPr/>
        <p:txBody>
          <a:bodyPr/>
          <a:lstStyle>
            <a:lvl1pPr>
              <a:defRPr>
                <a:latin typeface="+mn-ea"/>
                <a:ea typeface="+mn-ea"/>
              </a:defRPr>
            </a:lvl1pPr>
          </a:lstStyle>
          <a:p>
            <a:fld id="{C764DE79-268F-4C1A-8933-263129D2AF90}" type="datetimeFigureOut">
              <a:rPr lang="en-US" smtClean="0"/>
              <a:pPr/>
              <a:t>12/10/2021</a:t>
            </a:fld>
            <a:endParaRPr lang="en-US" dirty="0"/>
          </a:p>
        </p:txBody>
      </p:sp>
      <p:sp>
        <p:nvSpPr>
          <p:cNvPr id="5" name="Footer Placeholder 4"/>
          <p:cNvSpPr>
            <a:spLocks noGrp="1"/>
          </p:cNvSpPr>
          <p:nvPr>
            <p:ph type="ftr" sz="quarter" idx="11"/>
          </p:nvPr>
        </p:nvSpPr>
        <p:spPr/>
        <p:txBody>
          <a:bodyPr/>
          <a:lstStyle>
            <a:lvl1pPr>
              <a:defRPr>
                <a:latin typeface="+mn-ea"/>
                <a:ea typeface="+mn-ea"/>
              </a:defRPr>
            </a:lvl1pPr>
          </a:lstStyle>
          <a:p>
            <a:endParaRPr lang="en-US" dirty="0"/>
          </a:p>
        </p:txBody>
      </p:sp>
      <p:sp>
        <p:nvSpPr>
          <p:cNvPr id="6" name="Slide Number Placeholder 5"/>
          <p:cNvSpPr>
            <a:spLocks noGrp="1"/>
          </p:cNvSpPr>
          <p:nvPr>
            <p:ph type="sldNum" sz="quarter" idx="12"/>
          </p:nvPr>
        </p:nvSpPr>
        <p:spPr/>
        <p:txBody>
          <a:bodyPr/>
          <a:lstStyle>
            <a:lvl1pPr>
              <a:defRPr>
                <a:latin typeface="+mn-ea"/>
                <a:ea typeface="+mn-ea"/>
              </a:defRPr>
            </a:lvl1pPr>
          </a:lstStyle>
          <a:p>
            <a:fld id="{48F63A3B-78C7-47BE-AE5E-E10140E04643}" type="slidenum">
              <a:rPr lang="en-US" smtClean="0"/>
              <a:pPr/>
              <a:t>‹#›</a:t>
            </a:fld>
            <a:endParaRPr lang="en-US" dirty="0"/>
          </a:p>
        </p:txBody>
      </p:sp>
      <p:graphicFrame>
        <p:nvGraphicFramePr>
          <p:cNvPr id="13" name="Object 66">
            <a:extLst>
              <a:ext uri="{FF2B5EF4-FFF2-40B4-BE49-F238E27FC236}">
                <a16:creationId xmlns:a16="http://schemas.microsoft.com/office/drawing/2014/main" id="{3F2C9819-C4DC-4965-80ED-9030F3E80FFF}"/>
              </a:ext>
            </a:extLst>
          </p:cNvPr>
          <p:cNvGraphicFramePr>
            <a:graphicFrameLocks noChangeAspect="1"/>
          </p:cNvGraphicFramePr>
          <p:nvPr userDrawn="1">
            <p:extLst>
              <p:ext uri="{D42A27DB-BD31-4B8C-83A1-F6EECF244321}">
                <p14:modId xmlns:p14="http://schemas.microsoft.com/office/powerpoint/2010/main" val="2909654942"/>
              </p:ext>
            </p:extLst>
          </p:nvPr>
        </p:nvGraphicFramePr>
        <p:xfrm>
          <a:off x="8431711" y="5512600"/>
          <a:ext cx="748811" cy="288925"/>
        </p:xfrm>
        <a:graphic>
          <a:graphicData uri="http://schemas.openxmlformats.org/presentationml/2006/ole">
            <mc:AlternateContent xmlns:mc="http://schemas.openxmlformats.org/markup-compatibility/2006">
              <mc:Choice xmlns:v="urn:schemas-microsoft-com:vml" Requires="v">
                <p:oleObj spid="_x0000_s1598" name="비트맵 이미지" r:id="rId3" imgW="1142857" imgH="428798" progId="Paint.Picture">
                  <p:embed/>
                </p:oleObj>
              </mc:Choice>
              <mc:Fallback>
                <p:oleObj name="비트맵 이미지" r:id="rId3" imgW="1142857" imgH="428798" progId="Paint.Picture">
                  <p:embed/>
                  <p:pic>
                    <p:nvPicPr>
                      <p:cNvPr id="16" name="Object 66">
                        <a:extLst>
                          <a:ext uri="{FF2B5EF4-FFF2-40B4-BE49-F238E27FC236}">
                            <a16:creationId xmlns:a16="http://schemas.microsoft.com/office/drawing/2014/main" id="{A527825E-31A9-4951-BEBC-5EC30625BBB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gray">
                      <a:xfrm>
                        <a:off x="8431711" y="5512600"/>
                        <a:ext cx="748811" cy="288925"/>
                      </a:xfrm>
                      <a:prstGeom prst="rect">
                        <a:avLst/>
                      </a:prstGeom>
                      <a:noFill/>
                      <a:ln>
                        <a:noFill/>
                      </a:ln>
                      <a:effectLst/>
                    </p:spPr>
                  </p:pic>
                </p:oleObj>
              </mc:Fallback>
            </mc:AlternateContent>
          </a:graphicData>
        </a:graphic>
      </p:graphicFrame>
      <p:sp>
        <p:nvSpPr>
          <p:cNvPr id="14" name="Text Box 21">
            <a:extLst>
              <a:ext uri="{FF2B5EF4-FFF2-40B4-BE49-F238E27FC236}">
                <a16:creationId xmlns:a16="http://schemas.microsoft.com/office/drawing/2014/main" id="{1E25F9D3-E2AD-4D2B-9632-2FF13013A958}"/>
              </a:ext>
            </a:extLst>
          </p:cNvPr>
          <p:cNvSpPr txBox="1">
            <a:spLocks noChangeArrowheads="1"/>
          </p:cNvSpPr>
          <p:nvPr userDrawn="1"/>
        </p:nvSpPr>
        <p:spPr bwMode="auto">
          <a:xfrm>
            <a:off x="8330111" y="5840418"/>
            <a:ext cx="3745524" cy="507831"/>
          </a:xfrm>
          <a:prstGeom prst="rect">
            <a:avLst/>
          </a:prstGeom>
          <a:noFill/>
          <a:ln>
            <a:noFill/>
          </a:ln>
          <a:effectLst/>
        </p:spPr>
        <p:txBody>
          <a:bodyPr>
            <a:spAutoFit/>
          </a:bodyPr>
          <a:lstStyle>
            <a:lvl1pPr eaLnBrk="0" hangingPunct="0">
              <a:defRPr sz="1400">
                <a:solidFill>
                  <a:schemeClr val="tx1"/>
                </a:solidFill>
                <a:latin typeface="Arial" charset="0"/>
                <a:ea typeface="맑은 고딕" pitchFamily="50" charset="-127"/>
              </a:defRPr>
            </a:lvl1pPr>
            <a:lvl2pPr marL="742950" indent="-285750" eaLnBrk="0" hangingPunct="0">
              <a:defRPr sz="1400">
                <a:solidFill>
                  <a:schemeClr val="tx1"/>
                </a:solidFill>
                <a:latin typeface="Arial" charset="0"/>
                <a:ea typeface="맑은 고딕" pitchFamily="50" charset="-127"/>
              </a:defRPr>
            </a:lvl2pPr>
            <a:lvl3pPr marL="1143000" indent="-228600" eaLnBrk="0" hangingPunct="0">
              <a:defRPr sz="1400">
                <a:solidFill>
                  <a:schemeClr val="tx1"/>
                </a:solidFill>
                <a:latin typeface="Arial" charset="0"/>
                <a:ea typeface="맑은 고딕" pitchFamily="50" charset="-127"/>
              </a:defRPr>
            </a:lvl3pPr>
            <a:lvl4pPr marL="1600200" indent="-228600" eaLnBrk="0" hangingPunct="0">
              <a:defRPr sz="1400">
                <a:solidFill>
                  <a:schemeClr val="tx1"/>
                </a:solidFill>
                <a:latin typeface="Arial" charset="0"/>
                <a:ea typeface="맑은 고딕" pitchFamily="50" charset="-127"/>
              </a:defRPr>
            </a:lvl4pPr>
            <a:lvl5pPr marL="2057400" indent="-228600" eaLnBrk="0" hangingPunct="0">
              <a:defRPr sz="1400">
                <a:solidFill>
                  <a:schemeClr val="tx1"/>
                </a:solidFill>
                <a:latin typeface="Arial" charset="0"/>
                <a:ea typeface="맑은 고딕" pitchFamily="50" charset="-127"/>
              </a:defRPr>
            </a:lvl5pPr>
            <a:lvl6pPr marL="2514600" indent="-228600" algn="ctr" eaLnBrk="0" fontAlgn="base" hangingPunct="0">
              <a:lnSpc>
                <a:spcPct val="90000"/>
              </a:lnSpc>
              <a:spcBef>
                <a:spcPct val="0"/>
              </a:spcBef>
              <a:spcAft>
                <a:spcPct val="0"/>
              </a:spcAft>
              <a:defRPr sz="1400">
                <a:solidFill>
                  <a:schemeClr val="tx1"/>
                </a:solidFill>
                <a:latin typeface="Arial" charset="0"/>
                <a:ea typeface="맑은 고딕" pitchFamily="50" charset="-127"/>
              </a:defRPr>
            </a:lvl6pPr>
            <a:lvl7pPr marL="2971800" indent="-228600" algn="ctr" eaLnBrk="0" fontAlgn="base" hangingPunct="0">
              <a:lnSpc>
                <a:spcPct val="90000"/>
              </a:lnSpc>
              <a:spcBef>
                <a:spcPct val="0"/>
              </a:spcBef>
              <a:spcAft>
                <a:spcPct val="0"/>
              </a:spcAft>
              <a:defRPr sz="1400">
                <a:solidFill>
                  <a:schemeClr val="tx1"/>
                </a:solidFill>
                <a:latin typeface="Arial" charset="0"/>
                <a:ea typeface="맑은 고딕" pitchFamily="50" charset="-127"/>
              </a:defRPr>
            </a:lvl7pPr>
            <a:lvl8pPr marL="3429000" indent="-228600" algn="ctr" eaLnBrk="0" fontAlgn="base" hangingPunct="0">
              <a:lnSpc>
                <a:spcPct val="90000"/>
              </a:lnSpc>
              <a:spcBef>
                <a:spcPct val="0"/>
              </a:spcBef>
              <a:spcAft>
                <a:spcPct val="0"/>
              </a:spcAft>
              <a:defRPr sz="1400">
                <a:solidFill>
                  <a:schemeClr val="tx1"/>
                </a:solidFill>
                <a:latin typeface="Arial" charset="0"/>
                <a:ea typeface="맑은 고딕" pitchFamily="50" charset="-127"/>
              </a:defRPr>
            </a:lvl8pPr>
            <a:lvl9pPr marL="3886200" indent="-228600" algn="ctr" eaLnBrk="0" fontAlgn="base" hangingPunct="0">
              <a:lnSpc>
                <a:spcPct val="90000"/>
              </a:lnSpc>
              <a:spcBef>
                <a:spcPct val="0"/>
              </a:spcBef>
              <a:spcAft>
                <a:spcPct val="0"/>
              </a:spcAft>
              <a:defRPr sz="1400">
                <a:solidFill>
                  <a:schemeClr val="tx1"/>
                </a:solidFill>
                <a:latin typeface="Arial" charset="0"/>
                <a:ea typeface="맑은 고딕" pitchFamily="50" charset="-127"/>
              </a:defRPr>
            </a:lvl9pPr>
          </a:lstStyle>
          <a:p>
            <a:pPr eaLnBrk="1" hangingPunct="1">
              <a:spcBef>
                <a:spcPct val="50000"/>
              </a:spcBef>
              <a:spcAft>
                <a:spcPct val="15000"/>
              </a:spcAft>
              <a:buClr>
                <a:schemeClr val="tx1"/>
              </a:buClr>
              <a:buFont typeface="Times" panose="02020603050405020304" pitchFamily="18" charset="0"/>
              <a:buNone/>
              <a:defRPr/>
            </a:pPr>
            <a:r>
              <a:rPr lang="en-US" altLang="ko-KR" sz="900" dirty="0">
                <a:latin typeface="+mn-ea"/>
                <a:ea typeface="+mn-ea"/>
              </a:rPr>
              <a:t>This report is solely for the use of Client personnel. No part of it may be circulated, quoted, or reproduced for distribution outside the Client organization without prior written approval from IBM. </a:t>
            </a:r>
          </a:p>
        </p:txBody>
      </p:sp>
      <p:pic>
        <p:nvPicPr>
          <p:cNvPr id="7" name="Picture 6">
            <a:extLst>
              <a:ext uri="{FF2B5EF4-FFF2-40B4-BE49-F238E27FC236}">
                <a16:creationId xmlns:a16="http://schemas.microsoft.com/office/drawing/2014/main" id="{FD2B9718-DBF3-4665-904A-6025F5D2593E}"/>
              </a:ext>
            </a:extLst>
          </p:cNvPr>
          <p:cNvPicPr>
            <a:picLocks noChangeAspect="1"/>
          </p:cNvPicPr>
          <p:nvPr userDrawn="1"/>
        </p:nvPicPr>
        <p:blipFill>
          <a:blip r:embed="rId5"/>
          <a:stretch>
            <a:fillRect/>
          </a:stretch>
        </p:blipFill>
        <p:spPr>
          <a:xfrm>
            <a:off x="455958" y="288649"/>
            <a:ext cx="2076450" cy="476250"/>
          </a:xfrm>
          <a:prstGeom prst="rect">
            <a:avLst/>
          </a:prstGeom>
        </p:spPr>
      </p:pic>
    </p:spTree>
    <p:extLst>
      <p:ext uri="{BB962C8B-B14F-4D97-AF65-F5344CB8AC3E}">
        <p14:creationId xmlns:p14="http://schemas.microsoft.com/office/powerpoint/2010/main" val="329232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Contents">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5A311938-8FF2-44D1-828F-7048BAF32A0D}"/>
              </a:ext>
            </a:extLst>
          </p:cNvPr>
          <p:cNvSpPr>
            <a:spLocks noGrp="1"/>
          </p:cNvSpPr>
          <p:nvPr>
            <p:ph sz="quarter" idx="10" hasCustomPrompt="1"/>
          </p:nvPr>
        </p:nvSpPr>
        <p:spPr>
          <a:xfrm>
            <a:off x="412654" y="276629"/>
            <a:ext cx="11366695" cy="399243"/>
          </a:xfrm>
          <a:prstGeom prst="rect">
            <a:avLst/>
          </a:prstGeom>
        </p:spPr>
        <p:txBody>
          <a:bodyPr lIns="0" anchor="ctr">
            <a:noAutofit/>
          </a:bodyPr>
          <a:lstStyle>
            <a:lvl1pPr marL="0" indent="0">
              <a:buNone/>
              <a:defRPr kumimoji="1" lang="en-US" altLang="ko-KR" sz="2400" b="1" kern="0" dirty="0" smtClean="0">
                <a:solidFill>
                  <a:schemeClr val="tx1"/>
                </a:solidFill>
                <a:latin typeface="KoPub돋움체 Bold" panose="02020603020101020101" pitchFamily="18" charset="-127"/>
                <a:ea typeface="KoPub돋움체 Bold" panose="02020603020101020101" pitchFamily="18" charset="-127"/>
                <a:cs typeface="+mj-cs"/>
              </a:defRPr>
            </a:lvl1pPr>
            <a:lvl2pPr>
              <a:defRPr kumimoji="1" lang="en-US" altLang="ko-KR" sz="2463" b="1" kern="0" dirty="0" smtClean="0">
                <a:solidFill>
                  <a:schemeClr val="tx1"/>
                </a:solidFill>
                <a:latin typeface="Arial" charset="0"/>
                <a:ea typeface="맑은 고딕" panose="020B0503020000020004" pitchFamily="50" charset="-127"/>
                <a:cs typeface="+mj-cs"/>
              </a:defRPr>
            </a:lvl2pPr>
            <a:lvl3pPr>
              <a:defRPr kumimoji="1" lang="en-US" altLang="ko-KR" sz="2463" b="1" kern="0" dirty="0" smtClean="0">
                <a:solidFill>
                  <a:schemeClr val="tx1"/>
                </a:solidFill>
                <a:latin typeface="Arial" charset="0"/>
                <a:ea typeface="맑은 고딕" panose="020B0503020000020004" pitchFamily="50" charset="-127"/>
                <a:cs typeface="+mj-cs"/>
              </a:defRPr>
            </a:lvl3pPr>
            <a:lvl4pPr>
              <a:defRPr kumimoji="1" lang="en-US" altLang="ko-KR" sz="2463" b="1" kern="0" dirty="0" smtClean="0">
                <a:solidFill>
                  <a:schemeClr val="tx1"/>
                </a:solidFill>
                <a:latin typeface="Arial" charset="0"/>
                <a:ea typeface="맑은 고딕" panose="020B0503020000020004" pitchFamily="50" charset="-127"/>
                <a:cs typeface="+mj-cs"/>
              </a:defRPr>
            </a:lvl4pPr>
            <a:lvl5pPr>
              <a:defRPr kumimoji="1" lang="ko-KR" altLang="en-US" sz="2463" b="1" kern="0" dirty="0">
                <a:solidFill>
                  <a:schemeClr val="tx1"/>
                </a:solidFill>
                <a:latin typeface="Arial" charset="0"/>
                <a:ea typeface="맑은 고딕" panose="020B0503020000020004" pitchFamily="50" charset="-127"/>
                <a:cs typeface="+mj-cs"/>
              </a:defRPr>
            </a:lvl5pPr>
          </a:lstStyle>
          <a:p>
            <a:pPr lvl="0"/>
            <a:r>
              <a:rPr lang="ko-KR" altLang="en-US" dirty="0"/>
              <a:t>제목</a:t>
            </a:r>
          </a:p>
        </p:txBody>
      </p:sp>
      <p:sp>
        <p:nvSpPr>
          <p:cNvPr id="9" name="텍스트 개체 틀 8">
            <a:extLst>
              <a:ext uri="{FF2B5EF4-FFF2-40B4-BE49-F238E27FC236}">
                <a16:creationId xmlns:a16="http://schemas.microsoft.com/office/drawing/2014/main" id="{4736E0FF-32EF-4713-BA82-0F7F21F9C330}"/>
              </a:ext>
            </a:extLst>
          </p:cNvPr>
          <p:cNvSpPr>
            <a:spLocks noGrp="1"/>
          </p:cNvSpPr>
          <p:nvPr>
            <p:ph type="body" sz="quarter" idx="12"/>
          </p:nvPr>
        </p:nvSpPr>
        <p:spPr>
          <a:xfrm>
            <a:off x="412654" y="870037"/>
            <a:ext cx="11366695" cy="259110"/>
          </a:xfrm>
          <a:prstGeom prst="rect">
            <a:avLst/>
          </a:prstGeom>
          <a:noFill/>
        </p:spPr>
        <p:txBody>
          <a:bodyPr wrap="square" lIns="0" tIns="0" rIns="0" bIns="0" numCol="1" rtlCol="0">
            <a:spAutoFit/>
          </a:bodyPr>
          <a:lstStyle>
            <a:lvl1pPr marL="0" indent="0">
              <a:buNone/>
              <a:defRPr lang="ko-KR" altLang="en-US" sz="1600" b="1" kern="2000" spc="0" smtClean="0">
                <a:ln>
                  <a:solidFill>
                    <a:schemeClr val="tx1">
                      <a:lumMod val="75000"/>
                      <a:lumOff val="25000"/>
                      <a:alpha val="0"/>
                    </a:schemeClr>
                  </a:solidFill>
                </a:ln>
                <a:solidFill>
                  <a:schemeClr val="tx1">
                    <a:lumMod val="75000"/>
                    <a:lumOff val="25000"/>
                  </a:schemeClr>
                </a:solidFill>
                <a:latin typeface="KoPub돋움체 Bold" panose="02020603020101020101" pitchFamily="18" charset="-127"/>
                <a:ea typeface="KoPub돋움체 Bold" panose="02020603020101020101" pitchFamily="18" charset="-127"/>
              </a:defRPr>
            </a:lvl1pPr>
            <a:lvl2pPr marL="171412" indent="0">
              <a:buNone/>
              <a:defRPr lang="ko-KR" altLang="en-US" sz="1800" smtClean="0"/>
            </a:lvl2pPr>
            <a:lvl3pPr marL="685646" indent="0">
              <a:buNone/>
              <a:defRPr lang="ko-KR" altLang="en-US" sz="1800" smtClean="0"/>
            </a:lvl3pPr>
            <a:lvl4pPr marL="1142742" indent="0">
              <a:buNone/>
              <a:defRPr lang="ko-KR" altLang="en-US" sz="1800" smtClean="0"/>
            </a:lvl4pPr>
            <a:lvl5pPr marL="1599840" indent="0">
              <a:buNone/>
              <a:defRPr lang="ko-KR" altLang="en-US" sz="1800"/>
            </a:lvl5pPr>
          </a:lstStyle>
          <a:p>
            <a:pPr marL="0" lvl="0">
              <a:lnSpc>
                <a:spcPct val="110000"/>
              </a:lnSpc>
              <a:spcBef>
                <a:spcPts val="300"/>
              </a:spcBef>
            </a:pPr>
            <a:r>
              <a:rPr lang="ko-KR" altLang="en-US" dirty="0"/>
              <a:t>마스터 텍스트 스타일을 편집합니다</a:t>
            </a:r>
          </a:p>
        </p:txBody>
      </p:sp>
      <p:sp>
        <p:nvSpPr>
          <p:cNvPr id="16" name="Slide Number Placeholder 2">
            <a:extLst>
              <a:ext uri="{FF2B5EF4-FFF2-40B4-BE49-F238E27FC236}">
                <a16:creationId xmlns:a16="http://schemas.microsoft.com/office/drawing/2014/main" id="{80A9EEDA-321F-4420-B46D-C697EE148DE2}"/>
              </a:ext>
            </a:extLst>
          </p:cNvPr>
          <p:cNvSpPr txBox="1">
            <a:spLocks/>
          </p:cNvSpPr>
          <p:nvPr userDrawn="1"/>
        </p:nvSpPr>
        <p:spPr>
          <a:xfrm>
            <a:off x="5932061" y="6354937"/>
            <a:ext cx="327879"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00" b="0" i="0" smtClean="0">
                <a:solidFill>
                  <a:schemeClr val="tx1"/>
                </a:solidFill>
                <a:latin typeface="IBM Plex Sans" charset="0"/>
                <a:ea typeface="IBM Plex Sans" charset="0"/>
                <a:cs typeface="IBM Plex Sans" charset="0"/>
              </a:rPr>
              <a:pPr algn="ctr"/>
              <a:t>‹#›</a:t>
            </a:fld>
            <a:endParaRPr lang="en-US" sz="800" b="0" i="0" dirty="0">
              <a:solidFill>
                <a:schemeClr val="tx1"/>
              </a:solidFill>
              <a:latin typeface="IBM Plex Sans" charset="0"/>
              <a:ea typeface="IBM Plex Sans" charset="0"/>
              <a:cs typeface="IBM Plex Sans" charset="0"/>
            </a:endParaRPr>
          </a:p>
        </p:txBody>
      </p:sp>
      <p:pic>
        <p:nvPicPr>
          <p:cNvPr id="11" name="Picture 14">
            <a:extLst>
              <a:ext uri="{FF2B5EF4-FFF2-40B4-BE49-F238E27FC236}">
                <a16:creationId xmlns:a16="http://schemas.microsoft.com/office/drawing/2014/main" id="{95F1732D-8E8D-4008-85B3-30BF58F1BB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1854" y="6406037"/>
            <a:ext cx="566119" cy="228600"/>
          </a:xfrm>
          <a:prstGeom prst="rect">
            <a:avLst/>
          </a:prstGeom>
        </p:spPr>
      </p:pic>
      <p:sp>
        <p:nvSpPr>
          <p:cNvPr id="14" name="Footer Placeholder 3">
            <a:extLst>
              <a:ext uri="{FF2B5EF4-FFF2-40B4-BE49-F238E27FC236}">
                <a16:creationId xmlns:a16="http://schemas.microsoft.com/office/drawing/2014/main" id="{63246E4A-6F1A-4BAD-A8EE-4D458A9CDBE7}"/>
              </a:ext>
            </a:extLst>
          </p:cNvPr>
          <p:cNvSpPr txBox="1">
            <a:spLocks/>
          </p:cNvSpPr>
          <p:nvPr userDrawn="1"/>
        </p:nvSpPr>
        <p:spPr>
          <a:xfrm>
            <a:off x="9424171" y="6412661"/>
            <a:ext cx="1370944" cy="219051"/>
          </a:xfrm>
          <a:prstGeom prst="rect">
            <a:avLst/>
          </a:prstGeom>
        </p:spPr>
        <p:txBody>
          <a:bodyPr lIns="0" tIns="0" rIns="0" bIns="0" anchor="b"/>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2021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3" name="Rectangle 12">
            <a:extLst>
              <a:ext uri="{FF2B5EF4-FFF2-40B4-BE49-F238E27FC236}">
                <a16:creationId xmlns:a16="http://schemas.microsoft.com/office/drawing/2014/main" id="{853BF4CB-61A3-47EA-8B94-28A81DD7CD72}"/>
              </a:ext>
            </a:extLst>
          </p:cNvPr>
          <p:cNvSpPr/>
          <p:nvPr userDrawn="1"/>
        </p:nvSpPr>
        <p:spPr>
          <a:xfrm>
            <a:off x="-13182" y="0"/>
            <a:ext cx="12205182" cy="779491"/>
          </a:xfrm>
          <a:prstGeom prst="rect">
            <a:avLst/>
          </a:prstGeom>
          <a:solidFill>
            <a:srgbClr val="03316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4500">
              <a:latin typeface="IBM Plex Sans" panose="020B0503050203000203" pitchFamily="34" charset="0"/>
            </a:endParaRPr>
          </a:p>
        </p:txBody>
      </p:sp>
      <p:pic>
        <p:nvPicPr>
          <p:cNvPr id="3" name="Picture 2">
            <a:extLst>
              <a:ext uri="{FF2B5EF4-FFF2-40B4-BE49-F238E27FC236}">
                <a16:creationId xmlns:a16="http://schemas.microsoft.com/office/drawing/2014/main" id="{6E974409-F66E-42A8-A65C-4504FE61AABE}"/>
              </a:ext>
            </a:extLst>
          </p:cNvPr>
          <p:cNvPicPr>
            <a:picLocks noChangeAspect="1"/>
          </p:cNvPicPr>
          <p:nvPr userDrawn="1"/>
        </p:nvPicPr>
        <p:blipFill>
          <a:blip r:embed="rId3"/>
          <a:stretch>
            <a:fillRect/>
          </a:stretch>
        </p:blipFill>
        <p:spPr>
          <a:xfrm>
            <a:off x="194720" y="6382474"/>
            <a:ext cx="1202165" cy="275726"/>
          </a:xfrm>
          <a:prstGeom prst="rect">
            <a:avLst/>
          </a:prstGeom>
        </p:spPr>
      </p:pic>
    </p:spTree>
    <p:extLst>
      <p:ext uri="{BB962C8B-B14F-4D97-AF65-F5344CB8AC3E}">
        <p14:creationId xmlns:p14="http://schemas.microsoft.com/office/powerpoint/2010/main" val="118862551"/>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295">
          <p15:clr>
            <a:srgbClr val="FBAE40"/>
          </p15:clr>
        </p15:guide>
        <p15:guide id="4" pos="7385">
          <p15:clr>
            <a:srgbClr val="FBAE40"/>
          </p15:clr>
        </p15:guide>
        <p15:guide id="5" orient="horz" pos="3906">
          <p15:clr>
            <a:srgbClr val="FBAE40"/>
          </p15:clr>
        </p15:guide>
        <p15:guide id="6" orient="horz" pos="4110">
          <p15:clr>
            <a:srgbClr val="FBAE40"/>
          </p15:clr>
        </p15:guide>
        <p15:guide id="7" orient="horz" pos="300">
          <p15:clr>
            <a:srgbClr val="FBAE40"/>
          </p15:clr>
        </p15:guide>
        <p15:guide id="8" orient="horz" pos="4065">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ea"/>
                <a:ea typeface="+mn-ea"/>
              </a:defRPr>
            </a:lvl1pPr>
          </a:lstStyle>
          <a:p>
            <a:fld id="{C764DE79-268F-4C1A-8933-263129D2AF90}" type="datetimeFigureOut">
              <a:rPr lang="en-US" smtClean="0"/>
              <a:pPr/>
              <a:t>12/10/2021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ea"/>
                <a:ea typeface="+mn-ea"/>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ea"/>
                <a:ea typeface="+mn-ea"/>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35549483"/>
      </p:ext>
    </p:extLst>
  </p:cSld>
  <p:clrMap bg1="lt1" tx1="dk1" bg2="lt2" tx2="dk2" accent1="accent1" accent2="accent2" accent3="accent3" accent4="accent4" accent5="accent5" accent6="accent6" hlink="hlink" folHlink="folHlink"/>
  <p:sldLayoutIdLst>
    <p:sldLayoutId id="2147483680" r:id="rId1"/>
    <p:sldLayoutId id="2147483692" r:id="rId2"/>
  </p:sldLayoutIdLst>
  <p:txStyles>
    <p:titleStyle>
      <a:lvl1pPr algn="l" defTabSz="914400" rtl="0" eaLnBrk="1" latinLnBrk="1"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12">
          <p15:clr>
            <a:srgbClr val="F26B43"/>
          </p15:clr>
        </p15:guide>
        <p15:guide id="4" pos="7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plane, water, airplane&#10;&#10;Description automatically generated">
            <a:extLst>
              <a:ext uri="{FF2B5EF4-FFF2-40B4-BE49-F238E27FC236}">
                <a16:creationId xmlns:a16="http://schemas.microsoft.com/office/drawing/2014/main" id="{3847E3DC-9E27-4AF5-9508-48BBA262BE04}"/>
              </a:ext>
            </a:extLst>
          </p:cNvPr>
          <p:cNvPicPr>
            <a:picLocks noChangeAspect="1"/>
          </p:cNvPicPr>
          <p:nvPr/>
        </p:nvPicPr>
        <p:blipFill>
          <a:blip r:embed="rId2"/>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FB829DE3-E74A-4E64-9984-BB387FABD89B}"/>
              </a:ext>
            </a:extLst>
          </p:cNvPr>
          <p:cNvSpPr>
            <a:spLocks noGrp="1"/>
          </p:cNvSpPr>
          <p:nvPr>
            <p:ph type="ctrTitle"/>
          </p:nvPr>
        </p:nvSpPr>
        <p:spPr>
          <a:xfrm>
            <a:off x="838200" y="2099457"/>
            <a:ext cx="10045700" cy="1329544"/>
          </a:xfrm>
        </p:spPr>
        <p:txBody>
          <a:bodyPr anchor="ctr">
            <a:normAutofit/>
          </a:bodyPr>
          <a:lstStyle/>
          <a:p>
            <a:pPr latinLnBrk="0"/>
            <a:r>
              <a:rPr lang="en-US" altLang="ko-KR" b="1" dirty="0">
                <a:solidFill>
                  <a:schemeClr val="bg1"/>
                </a:solidFill>
              </a:rPr>
              <a:t>NHLI Cloud </a:t>
            </a:r>
            <a:r>
              <a:rPr lang="ko-KR" altLang="en-US" b="1" dirty="0">
                <a:solidFill>
                  <a:schemeClr val="bg1"/>
                </a:solidFill>
              </a:rPr>
              <a:t>전환</a:t>
            </a:r>
            <a:r>
              <a:rPr lang="ko-KR" altLang="ko-KR" b="1" dirty="0">
                <a:solidFill>
                  <a:schemeClr val="bg1"/>
                </a:solidFill>
              </a:rPr>
              <a:t> 방안</a:t>
            </a:r>
            <a:endParaRPr lang="ko-KR" altLang="ko-KR" dirty="0">
              <a:solidFill>
                <a:schemeClr val="bg1"/>
              </a:solidFill>
            </a:endParaRPr>
          </a:p>
        </p:txBody>
      </p:sp>
      <p:sp>
        <p:nvSpPr>
          <p:cNvPr id="6" name="Subtitle 2">
            <a:extLst>
              <a:ext uri="{FF2B5EF4-FFF2-40B4-BE49-F238E27FC236}">
                <a16:creationId xmlns:a16="http://schemas.microsoft.com/office/drawing/2014/main" id="{E1BBDA6D-04E7-4687-A028-A3B8F58300AC}"/>
              </a:ext>
            </a:extLst>
          </p:cNvPr>
          <p:cNvSpPr txBox="1">
            <a:spLocks/>
          </p:cNvSpPr>
          <p:nvPr/>
        </p:nvSpPr>
        <p:spPr>
          <a:xfrm>
            <a:off x="696537" y="4652768"/>
            <a:ext cx="3867148" cy="581025"/>
          </a:xfrm>
          <a:prstGeom prst="rect">
            <a:avLst/>
          </a:prstGeom>
        </p:spPr>
        <p:txBody>
          <a:bodyPr vert="horz" lIns="91440" tIns="45720" rIns="91440" bIns="45720" rtlCol="0" anchor="ctr">
            <a:normAutofit/>
          </a:bodyPr>
          <a:lstStyle>
            <a:lvl1pPr marL="0" indent="0" algn="ctr" defTabSz="914400" rtl="0" eaLnBrk="1" latinLnBrk="1" hangingPunct="1">
              <a:lnSpc>
                <a:spcPct val="90000"/>
              </a:lnSpc>
              <a:spcBef>
                <a:spcPts val="1000"/>
              </a:spcBef>
              <a:buFont typeface="Arial" panose="020B0604020202020204" pitchFamily="34" charset="0"/>
              <a:buNone/>
              <a:defRPr sz="1400" b="1" kern="1200">
                <a:solidFill>
                  <a:schemeClr val="tx1"/>
                </a:solidFill>
                <a:latin typeface="+mn-ea"/>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0" lang="en-US" altLang="ko-KR" sz="1800" b="1" i="0" u="none" strike="noStrike" kern="1200" cap="none" spc="0" normalizeH="0" baseline="0" noProof="0" dirty="0">
                <a:ln>
                  <a:noFill/>
                </a:ln>
                <a:solidFill>
                  <a:schemeClr val="bg1"/>
                </a:solidFill>
                <a:effectLst/>
                <a:uLnTx/>
                <a:uFillTx/>
                <a:latin typeface="맑은 고딕" panose="020B0503020000020004" pitchFamily="50" charset="-127"/>
                <a:ea typeface="맑은 고딕" panose="020B0503020000020004" pitchFamily="50" charset="-127"/>
                <a:cs typeface="+mn-cs"/>
              </a:rPr>
              <a:t>2021. </a:t>
            </a:r>
            <a:r>
              <a:rPr lang="en-US" altLang="ko-KR" sz="1800" dirty="0">
                <a:solidFill>
                  <a:schemeClr val="bg1"/>
                </a:solidFill>
                <a:latin typeface="맑은 고딕" panose="020B0503020000020004" pitchFamily="50" charset="-127"/>
                <a:ea typeface="맑은 고딕" panose="020B0503020000020004" pitchFamily="50" charset="-127"/>
              </a:rPr>
              <a:t>12</a:t>
            </a:r>
            <a:r>
              <a:rPr kumimoji="0" lang="en-US" altLang="ko-KR" sz="1800" b="1" i="0" u="none" strike="noStrike" kern="1200" cap="none" spc="0" normalizeH="0" baseline="0" noProof="0" dirty="0">
                <a:ln>
                  <a:noFill/>
                </a:ln>
                <a:solidFill>
                  <a:schemeClr val="bg1"/>
                </a:solidFill>
                <a:effectLst/>
                <a:uLnTx/>
                <a:uFillTx/>
                <a:latin typeface="맑은 고딕" panose="020B0503020000020004" pitchFamily="50" charset="-127"/>
                <a:ea typeface="맑은 고딕" panose="020B0503020000020004" pitchFamily="50" charset="-127"/>
                <a:cs typeface="+mn-cs"/>
              </a:rPr>
              <a:t>. 16</a:t>
            </a:r>
            <a:endParaRPr kumimoji="0" lang="ko-KR" altLang="en-US" sz="1800" b="1" i="0" u="none" strike="noStrike" kern="1200" cap="none" spc="0" normalizeH="0" baseline="0" noProof="0" dirty="0">
              <a:ln>
                <a:noFill/>
              </a:ln>
              <a:solidFill>
                <a:schemeClr val="bg1"/>
              </a:solidFill>
              <a:effectLst/>
              <a:uLnTx/>
              <a:uFillTx/>
              <a:latin typeface="맑은 고딕" panose="020B0503020000020004" pitchFamily="50" charset="-127"/>
              <a:ea typeface="맑은 고딕" panose="020B0503020000020004" pitchFamily="50" charset="-127"/>
              <a:cs typeface="+mn-cs"/>
            </a:endParaRPr>
          </a:p>
        </p:txBody>
      </p:sp>
      <p:sp>
        <p:nvSpPr>
          <p:cNvPr id="4" name="Title 4">
            <a:extLst>
              <a:ext uri="{FF2B5EF4-FFF2-40B4-BE49-F238E27FC236}">
                <a16:creationId xmlns:a16="http://schemas.microsoft.com/office/drawing/2014/main" id="{928B5C05-FEE3-4CAD-AEDA-FB5A4A0F2CF6}"/>
              </a:ext>
            </a:extLst>
          </p:cNvPr>
          <p:cNvSpPr txBox="1">
            <a:spLocks/>
          </p:cNvSpPr>
          <p:nvPr/>
        </p:nvSpPr>
        <p:spPr>
          <a:xfrm>
            <a:off x="833438" y="3090057"/>
            <a:ext cx="10045700" cy="132954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3600" kern="1200">
                <a:solidFill>
                  <a:schemeClr val="tx1"/>
                </a:solidFill>
                <a:latin typeface="+mn-ea"/>
                <a:ea typeface="+mn-ea"/>
                <a:cs typeface="+mj-cs"/>
              </a:defRPr>
            </a:lvl1pPr>
          </a:lstStyle>
          <a:p>
            <a:pPr latinLnBrk="0"/>
            <a:r>
              <a:rPr lang="en-US" altLang="ko-KR" sz="3200" b="1" dirty="0">
                <a:solidFill>
                  <a:schemeClr val="bg1"/>
                </a:solidFill>
              </a:rPr>
              <a:t>[ </a:t>
            </a:r>
            <a:r>
              <a:rPr lang="ko-KR" altLang="en-US" sz="3200" b="1">
                <a:solidFill>
                  <a:schemeClr val="bg1"/>
                </a:solidFill>
              </a:rPr>
              <a:t>진단결과</a:t>
            </a:r>
            <a:r>
              <a:rPr lang="en-US" altLang="ko-KR" sz="3200" b="1">
                <a:solidFill>
                  <a:schemeClr val="bg1"/>
                </a:solidFill>
              </a:rPr>
              <a:t> </a:t>
            </a:r>
            <a:r>
              <a:rPr lang="en-US" altLang="ko-KR" sz="3200" b="1" dirty="0">
                <a:solidFill>
                  <a:schemeClr val="bg1"/>
                </a:solidFill>
              </a:rPr>
              <a:t>- TA/M2M(Mono2Micro)]</a:t>
            </a:r>
            <a:endParaRPr lang="ko-KR" altLang="ko-KR" sz="3200" dirty="0">
              <a:solidFill>
                <a:schemeClr val="bg1"/>
              </a:solidFill>
            </a:endParaRPr>
          </a:p>
        </p:txBody>
      </p:sp>
      <p:pic>
        <p:nvPicPr>
          <p:cNvPr id="9" name="Picture" descr="IBM 8-bar logo">
            <a:extLst>
              <a:ext uri="{FF2B5EF4-FFF2-40B4-BE49-F238E27FC236}">
                <a16:creationId xmlns:a16="http://schemas.microsoft.com/office/drawing/2014/main" id="{A67AD7CB-0446-432C-A04F-E9D178B955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14180" y="378701"/>
            <a:ext cx="1036982" cy="411506"/>
          </a:xfrm>
          <a:prstGeom prst="rect">
            <a:avLst/>
          </a:prstGeom>
        </p:spPr>
      </p:pic>
      <p:sp>
        <p:nvSpPr>
          <p:cNvPr id="10" name="Fußzeilenplatzhalter 3">
            <a:extLst>
              <a:ext uri="{FF2B5EF4-FFF2-40B4-BE49-F238E27FC236}">
                <a16:creationId xmlns:a16="http://schemas.microsoft.com/office/drawing/2014/main" id="{3B957D33-A032-4FD3-9DAC-F8E6D55EBFE0}"/>
              </a:ext>
            </a:extLst>
          </p:cNvPr>
          <p:cNvSpPr txBox="1">
            <a:spLocks/>
          </p:cNvSpPr>
          <p:nvPr/>
        </p:nvSpPr>
        <p:spPr>
          <a:xfrm>
            <a:off x="351827" y="6489700"/>
            <a:ext cx="8229470" cy="333683"/>
          </a:xfrm>
          <a:prstGeom prst="rect">
            <a:avLst/>
          </a:prstGeom>
        </p:spPr>
        <p:txBody>
          <a:bodyPr lIns="0"/>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IBM &amp; </a:t>
            </a:r>
            <a:r>
              <a:rPr lang="en-US" sz="1200" dirty="0">
                <a:solidFill>
                  <a:srgbClr val="FFFFFF"/>
                </a:solidFill>
                <a:latin typeface="IBM Plex Sans" panose="020B0503050000000000" pitchFamily="34" charset="77"/>
              </a:rPr>
              <a:t>NHLI</a:t>
            </a: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 Confidential ©2021 IBM Corporation</a:t>
            </a:r>
          </a:p>
        </p:txBody>
      </p:sp>
      <p:pic>
        <p:nvPicPr>
          <p:cNvPr id="3" name="Picture 2">
            <a:extLst>
              <a:ext uri="{FF2B5EF4-FFF2-40B4-BE49-F238E27FC236}">
                <a16:creationId xmlns:a16="http://schemas.microsoft.com/office/drawing/2014/main" id="{E5EA3DC6-D843-4F9D-891C-62B69474F40A}"/>
              </a:ext>
            </a:extLst>
          </p:cNvPr>
          <p:cNvPicPr>
            <a:picLocks noChangeAspect="1"/>
          </p:cNvPicPr>
          <p:nvPr/>
        </p:nvPicPr>
        <p:blipFill>
          <a:blip r:embed="rId4"/>
          <a:stretch>
            <a:fillRect/>
          </a:stretch>
        </p:blipFill>
        <p:spPr>
          <a:xfrm>
            <a:off x="268865" y="335354"/>
            <a:ext cx="2076450" cy="476250"/>
          </a:xfrm>
          <a:prstGeom prst="rect">
            <a:avLst/>
          </a:prstGeom>
        </p:spPr>
      </p:pic>
    </p:spTree>
    <p:extLst>
      <p:ext uri="{BB962C8B-B14F-4D97-AF65-F5344CB8AC3E}">
        <p14:creationId xmlns:p14="http://schemas.microsoft.com/office/powerpoint/2010/main" val="3149932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2.</a:t>
            </a:r>
            <a:r>
              <a:rPr lang="ko-KR" altLang="en-US" dirty="0">
                <a:solidFill>
                  <a:schemeClr val="bg1"/>
                </a:solidFill>
                <a:latin typeface="+mn-ea"/>
                <a:ea typeface="+mn-ea"/>
              </a:rPr>
              <a:t> </a:t>
            </a:r>
            <a:r>
              <a:rPr lang="en-US" altLang="ko-KR" dirty="0">
                <a:solidFill>
                  <a:schemeClr val="bg1"/>
                </a:solidFill>
                <a:latin typeface="+mn-ea"/>
                <a:ea typeface="+mn-ea"/>
              </a:rPr>
              <a:t>NHLI M2M(Mono2Micro)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a:t>
            </a:r>
            <a:r>
              <a:rPr lang="ko-KR" altLang="en-US" dirty="0">
                <a:solidFill>
                  <a:schemeClr val="bg1"/>
                </a:solidFill>
                <a:latin typeface="+mn-ea"/>
                <a:ea typeface="+mn-ea"/>
              </a:rPr>
              <a:t> 자연 경계 뷰 </a:t>
            </a: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443198"/>
          </a:xfrm>
          <a:noFill/>
        </p:spPr>
        <p:txBody>
          <a:bodyPr vert="horz" wrap="square" lIns="0" tIns="0" rIns="0" bIns="0" numCol="1" rtlCol="0">
            <a:spAutoFit/>
          </a:bodyPr>
          <a:lstStyle/>
          <a:p>
            <a:r>
              <a:rPr lang="ko-KR" altLang="en-US" dirty="0" err="1">
                <a:latin typeface="+mn-ea"/>
                <a:ea typeface="+mn-ea"/>
              </a:rPr>
              <a:t>자연경계는</a:t>
            </a:r>
            <a:r>
              <a:rPr lang="ko-KR" altLang="en-US" dirty="0">
                <a:latin typeface="+mn-ea"/>
                <a:ea typeface="+mn-ea"/>
              </a:rPr>
              <a:t> 유의미한 하나의 파티션</a:t>
            </a:r>
            <a:r>
              <a:rPr lang="en-US" altLang="ko-KR" dirty="0">
                <a:latin typeface="+mn-ea"/>
                <a:ea typeface="+mn-ea"/>
              </a:rPr>
              <a:t>(</a:t>
            </a:r>
            <a:r>
              <a:rPr lang="ko-KR" altLang="en-US" dirty="0">
                <a:latin typeface="+mn-ea"/>
                <a:ea typeface="+mn-ea"/>
              </a:rPr>
              <a:t>마이크로서비스후보</a:t>
            </a:r>
            <a:r>
              <a:rPr lang="en-US" altLang="ko-KR" dirty="0">
                <a:latin typeface="+mn-ea"/>
                <a:ea typeface="+mn-ea"/>
              </a:rPr>
              <a:t>)</a:t>
            </a:r>
            <a:r>
              <a:rPr lang="ko-KR" altLang="en-US" dirty="0" err="1">
                <a:latin typeface="+mn-ea"/>
                <a:ea typeface="+mn-ea"/>
              </a:rPr>
              <a:t>으로</a:t>
            </a:r>
            <a:r>
              <a:rPr lang="ko-KR" altLang="en-US" dirty="0">
                <a:latin typeface="+mn-ea"/>
                <a:ea typeface="+mn-ea"/>
              </a:rPr>
              <a:t> 추천되고 있으며 현재 물리적으로 하나의 구성을 가지고 있음을 시사하고 있음 </a:t>
            </a:r>
            <a:r>
              <a:rPr lang="en-US" altLang="ko-KR" dirty="0">
                <a:latin typeface="+mn-ea"/>
              </a:rPr>
              <a:t>(</a:t>
            </a:r>
            <a:r>
              <a:rPr lang="ko-KR" altLang="en-US" dirty="0">
                <a:latin typeface="+mn-ea"/>
              </a:rPr>
              <a:t>기타 파티션은 </a:t>
            </a:r>
            <a:r>
              <a:rPr lang="en-US" altLang="ko-KR" dirty="0" err="1">
                <a:latin typeface="+mn-ea"/>
              </a:rPr>
              <a:t>StringUtil</a:t>
            </a:r>
            <a:r>
              <a:rPr lang="ko-KR" altLang="en-US" dirty="0">
                <a:latin typeface="+mn-ea"/>
              </a:rPr>
              <a:t> </a:t>
            </a:r>
            <a:r>
              <a:rPr lang="en-US" altLang="ko-KR" dirty="0">
                <a:latin typeface="+mn-ea"/>
              </a:rPr>
              <a:t>2</a:t>
            </a:r>
            <a:r>
              <a:rPr lang="ko-KR" altLang="en-US" dirty="0">
                <a:latin typeface="+mn-ea"/>
              </a:rPr>
              <a:t>개</a:t>
            </a:r>
            <a:r>
              <a:rPr lang="en-US" altLang="ko-KR" dirty="0">
                <a:latin typeface="+mn-ea"/>
              </a:rPr>
              <a:t>, </a:t>
            </a:r>
            <a:r>
              <a:rPr lang="en-US" altLang="ko-KR" dirty="0" err="1">
                <a:latin typeface="+mn-ea"/>
              </a:rPr>
              <a:t>CsvRowHandler</a:t>
            </a:r>
            <a:r>
              <a:rPr lang="ko-KR" altLang="en-US" dirty="0">
                <a:latin typeface="+mn-ea"/>
              </a:rPr>
              <a:t> </a:t>
            </a:r>
            <a:r>
              <a:rPr lang="en-US" altLang="ko-KR" dirty="0">
                <a:latin typeface="+mn-ea"/>
              </a:rPr>
              <a:t>1</a:t>
            </a:r>
            <a:r>
              <a:rPr lang="ko-KR" altLang="en-US" dirty="0">
                <a:latin typeface="+mn-ea"/>
              </a:rPr>
              <a:t>개로 구성되는 공통 </a:t>
            </a:r>
            <a:r>
              <a:rPr lang="ko-KR" altLang="en-US" dirty="0" err="1">
                <a:latin typeface="+mn-ea"/>
              </a:rPr>
              <a:t>유틸임</a:t>
            </a:r>
            <a:r>
              <a:rPr lang="en-US" altLang="ko-KR" dirty="0">
                <a:latin typeface="+mn-ea"/>
              </a:rPr>
              <a:t>)</a:t>
            </a:r>
          </a:p>
        </p:txBody>
      </p:sp>
      <p:sp>
        <p:nvSpPr>
          <p:cNvPr id="9" name="모서리가 둥근 직사각형 8">
            <a:extLst>
              <a:ext uri="{FF2B5EF4-FFF2-40B4-BE49-F238E27FC236}">
                <a16:creationId xmlns:a16="http://schemas.microsoft.com/office/drawing/2014/main" id="{27F9ED8A-4615-7146-BA42-BAA7FE1DBE10}"/>
              </a:ext>
            </a:extLst>
          </p:cNvPr>
          <p:cNvSpPr/>
          <p:nvPr/>
        </p:nvSpPr>
        <p:spPr>
          <a:xfrm>
            <a:off x="8156772" y="1507400"/>
            <a:ext cx="3528127" cy="1351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dirty="0"/>
              <a:t>유스케이스가</a:t>
            </a:r>
            <a:r>
              <a:rPr kumimoji="1" lang="ko-KR" altLang="en-US" dirty="0"/>
              <a:t> </a:t>
            </a:r>
            <a:r>
              <a:rPr kumimoji="1" lang="en-US" altLang="ko-KR" dirty="0"/>
              <a:t>15</a:t>
            </a:r>
            <a:r>
              <a:rPr kumimoji="1" lang="ko-KR" altLang="en-US" dirty="0"/>
              <a:t>개인 이유는</a:t>
            </a:r>
            <a:endParaRPr kumimoji="1" lang="en-US" altLang="ko-KR" dirty="0"/>
          </a:p>
          <a:p>
            <a:pPr algn="ctr"/>
            <a:r>
              <a:rPr kumimoji="1" lang="en-US" altLang="ko-KR" dirty="0"/>
              <a:t>Unknown</a:t>
            </a:r>
            <a:r>
              <a:rPr kumimoji="1" lang="ko-KR" altLang="en-US" dirty="0"/>
              <a:t>이 포함됨 </a:t>
            </a:r>
            <a:endParaRPr kumimoji="1" lang="ko-Kore-KR" altLang="en-US" dirty="0"/>
          </a:p>
        </p:txBody>
      </p:sp>
      <p:pic>
        <p:nvPicPr>
          <p:cNvPr id="11" name="그림 10">
            <a:extLst>
              <a:ext uri="{FF2B5EF4-FFF2-40B4-BE49-F238E27FC236}">
                <a16:creationId xmlns:a16="http://schemas.microsoft.com/office/drawing/2014/main" id="{511E2C54-8B92-DB42-924F-5ADAEA8C8785}"/>
              </a:ext>
            </a:extLst>
          </p:cNvPr>
          <p:cNvPicPr>
            <a:picLocks noChangeAspect="1"/>
          </p:cNvPicPr>
          <p:nvPr/>
        </p:nvPicPr>
        <p:blipFill>
          <a:blip r:embed="rId3"/>
          <a:stretch>
            <a:fillRect/>
          </a:stretch>
        </p:blipFill>
        <p:spPr>
          <a:xfrm>
            <a:off x="412650" y="1507400"/>
            <a:ext cx="11272249" cy="4753700"/>
          </a:xfrm>
          <a:prstGeom prst="rect">
            <a:avLst/>
          </a:prstGeom>
        </p:spPr>
      </p:pic>
    </p:spTree>
    <p:extLst>
      <p:ext uri="{BB962C8B-B14F-4D97-AF65-F5344CB8AC3E}">
        <p14:creationId xmlns:p14="http://schemas.microsoft.com/office/powerpoint/2010/main" val="365592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2.</a:t>
            </a:r>
            <a:r>
              <a:rPr lang="ko-KR" altLang="en-US" dirty="0">
                <a:solidFill>
                  <a:schemeClr val="bg1"/>
                </a:solidFill>
                <a:latin typeface="+mn-ea"/>
                <a:ea typeface="+mn-ea"/>
              </a:rPr>
              <a:t> </a:t>
            </a:r>
            <a:r>
              <a:rPr lang="en-US" altLang="ko-KR" dirty="0">
                <a:solidFill>
                  <a:schemeClr val="bg1"/>
                </a:solidFill>
                <a:latin typeface="+mn-ea"/>
                <a:ea typeface="+mn-ea"/>
              </a:rPr>
              <a:t>NHLI M2M(Mono2Micro)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a:t>
            </a:r>
            <a:r>
              <a:rPr lang="ko-KR" altLang="en-US" dirty="0">
                <a:solidFill>
                  <a:schemeClr val="bg1"/>
                </a:solidFill>
                <a:latin typeface="+mn-ea"/>
                <a:ea typeface="+mn-ea"/>
              </a:rPr>
              <a:t> </a:t>
            </a:r>
            <a:r>
              <a:rPr lang="en-US" altLang="ko-KR" dirty="0">
                <a:solidFill>
                  <a:schemeClr val="bg1"/>
                </a:solidFill>
                <a:latin typeface="+mn-ea"/>
              </a:rPr>
              <a:t>Oriole Report</a:t>
            </a:r>
            <a:r>
              <a:rPr lang="ko-KR" altLang="en-US" dirty="0">
                <a:solidFill>
                  <a:schemeClr val="bg1"/>
                </a:solidFill>
                <a:latin typeface="+mn-ea"/>
              </a:rPr>
              <a:t> </a:t>
            </a:r>
            <a:endParaRPr lang="ko-KR" altLang="en-US" dirty="0">
              <a:solidFill>
                <a:schemeClr val="bg1"/>
              </a:solidFill>
              <a:latin typeface="+mn-ea"/>
              <a:ea typeface="+mn-ea"/>
            </a:endParaRP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571438"/>
          </a:xfrm>
          <a:noFill/>
        </p:spPr>
        <p:txBody>
          <a:bodyPr vert="horz" wrap="square" lIns="0" tIns="0" rIns="0" bIns="0" numCol="1" rtlCol="0">
            <a:spAutoFit/>
          </a:bodyPr>
          <a:lstStyle/>
          <a:p>
            <a:r>
              <a:rPr lang="ko-KR" altLang="en-US" dirty="0">
                <a:latin typeface="+mn-ea"/>
                <a:ea typeface="+mn-ea"/>
              </a:rPr>
              <a:t>파티션 구성 클래스 상세 정보 </a:t>
            </a:r>
            <a:r>
              <a:rPr lang="en-US" altLang="ko-KR" dirty="0">
                <a:latin typeface="+mn-ea"/>
                <a:ea typeface="+mn-ea"/>
              </a:rPr>
              <a:t>-</a:t>
            </a:r>
            <a:r>
              <a:rPr lang="ko-KR" altLang="en-US" dirty="0">
                <a:latin typeface="+mn-ea"/>
                <a:ea typeface="+mn-ea"/>
              </a:rPr>
              <a:t> </a:t>
            </a:r>
            <a:r>
              <a:rPr lang="en" altLang="ko-Kore-KR" dirty="0"/>
              <a:t>Mono2Micro Business Use Case Partition Analysis - Application</a:t>
            </a:r>
            <a:endParaRPr lang="en-US" altLang="ko-KR" dirty="0">
              <a:latin typeface="+mn-ea"/>
              <a:ea typeface="+mn-ea"/>
            </a:endParaRPr>
          </a:p>
          <a:p>
            <a:r>
              <a:rPr lang="ko-KR" altLang="en-US" dirty="0">
                <a:latin typeface="+mn-ea"/>
                <a:ea typeface="+mn-ea"/>
              </a:rPr>
              <a:t> </a:t>
            </a:r>
          </a:p>
        </p:txBody>
      </p:sp>
      <p:pic>
        <p:nvPicPr>
          <p:cNvPr id="4" name="그림 3">
            <a:extLst>
              <a:ext uri="{FF2B5EF4-FFF2-40B4-BE49-F238E27FC236}">
                <a16:creationId xmlns:a16="http://schemas.microsoft.com/office/drawing/2014/main" id="{260BC033-EE62-C442-B4B2-38244DA2D3EE}"/>
              </a:ext>
            </a:extLst>
          </p:cNvPr>
          <p:cNvPicPr>
            <a:picLocks noChangeAspect="1"/>
          </p:cNvPicPr>
          <p:nvPr/>
        </p:nvPicPr>
        <p:blipFill>
          <a:blip r:embed="rId2"/>
          <a:stretch>
            <a:fillRect/>
          </a:stretch>
        </p:blipFill>
        <p:spPr>
          <a:xfrm>
            <a:off x="412654" y="1635640"/>
            <a:ext cx="5302346" cy="726560"/>
          </a:xfrm>
          <a:prstGeom prst="rect">
            <a:avLst/>
          </a:prstGeom>
        </p:spPr>
      </p:pic>
      <p:pic>
        <p:nvPicPr>
          <p:cNvPr id="5" name="그림 4">
            <a:extLst>
              <a:ext uri="{FF2B5EF4-FFF2-40B4-BE49-F238E27FC236}">
                <a16:creationId xmlns:a16="http://schemas.microsoft.com/office/drawing/2014/main" id="{2224D79A-B8EA-1B41-803A-357C686FB5DF}"/>
              </a:ext>
            </a:extLst>
          </p:cNvPr>
          <p:cNvPicPr>
            <a:picLocks noChangeAspect="1"/>
          </p:cNvPicPr>
          <p:nvPr/>
        </p:nvPicPr>
        <p:blipFill>
          <a:blip r:embed="rId3"/>
          <a:stretch>
            <a:fillRect/>
          </a:stretch>
        </p:blipFill>
        <p:spPr>
          <a:xfrm>
            <a:off x="1079500" y="2362200"/>
            <a:ext cx="4699000" cy="3841903"/>
          </a:xfrm>
          <a:prstGeom prst="rect">
            <a:avLst/>
          </a:prstGeom>
        </p:spPr>
      </p:pic>
      <p:pic>
        <p:nvPicPr>
          <p:cNvPr id="6" name="그림 5">
            <a:extLst>
              <a:ext uri="{FF2B5EF4-FFF2-40B4-BE49-F238E27FC236}">
                <a16:creationId xmlns:a16="http://schemas.microsoft.com/office/drawing/2014/main" id="{7C04DB44-90F1-1248-AF4A-8E9B93DE10FD}"/>
              </a:ext>
            </a:extLst>
          </p:cNvPr>
          <p:cNvPicPr>
            <a:picLocks noChangeAspect="1"/>
          </p:cNvPicPr>
          <p:nvPr/>
        </p:nvPicPr>
        <p:blipFill>
          <a:blip r:embed="rId4"/>
          <a:stretch>
            <a:fillRect/>
          </a:stretch>
        </p:blipFill>
        <p:spPr>
          <a:xfrm>
            <a:off x="6445346" y="1635640"/>
            <a:ext cx="5181504" cy="4568463"/>
          </a:xfrm>
          <a:prstGeom prst="rect">
            <a:avLst/>
          </a:prstGeom>
        </p:spPr>
      </p:pic>
      <p:sp>
        <p:nvSpPr>
          <p:cNvPr id="7" name="직사각형 6">
            <a:extLst>
              <a:ext uri="{FF2B5EF4-FFF2-40B4-BE49-F238E27FC236}">
                <a16:creationId xmlns:a16="http://schemas.microsoft.com/office/drawing/2014/main" id="{F271920C-AB6E-3C49-A847-95E94D4C290E}"/>
              </a:ext>
            </a:extLst>
          </p:cNvPr>
          <p:cNvSpPr/>
          <p:nvPr/>
        </p:nvSpPr>
        <p:spPr>
          <a:xfrm>
            <a:off x="1079500" y="3429000"/>
            <a:ext cx="4635500" cy="400050"/>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A5B95244-4E9A-6E44-890F-621CD31BBC90}"/>
              </a:ext>
            </a:extLst>
          </p:cNvPr>
          <p:cNvSpPr/>
          <p:nvPr/>
        </p:nvSpPr>
        <p:spPr>
          <a:xfrm>
            <a:off x="6477001" y="1635639"/>
            <a:ext cx="5077689" cy="4568463"/>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5" name="Straight Connector 46">
            <a:extLst>
              <a:ext uri="{FF2B5EF4-FFF2-40B4-BE49-F238E27FC236}">
                <a16:creationId xmlns:a16="http://schemas.microsoft.com/office/drawing/2014/main" id="{E7475DA5-7034-D840-906A-08F3739944D2}"/>
              </a:ext>
            </a:extLst>
          </p:cNvPr>
          <p:cNvCxnSpPr/>
          <p:nvPr/>
        </p:nvCxnSpPr>
        <p:spPr bwMode="auto">
          <a:xfrm flipV="1">
            <a:off x="5715000" y="1635638"/>
            <a:ext cx="762001" cy="1793362"/>
          </a:xfrm>
          <a:prstGeom prst="line">
            <a:avLst/>
          </a:prstGeom>
          <a:solidFill>
            <a:srgbClr val="4D4D4D"/>
          </a:solidFill>
          <a:ln w="19050" cap="flat" cmpd="sng" algn="ctr">
            <a:solidFill>
              <a:srgbClr val="000000">
                <a:lumMod val="50000"/>
                <a:lumOff val="5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46">
            <a:extLst>
              <a:ext uri="{FF2B5EF4-FFF2-40B4-BE49-F238E27FC236}">
                <a16:creationId xmlns:a16="http://schemas.microsoft.com/office/drawing/2014/main" id="{74134523-C5CB-5042-8086-6E6E4DDACDC7}"/>
              </a:ext>
            </a:extLst>
          </p:cNvPr>
          <p:cNvCxnSpPr/>
          <p:nvPr/>
        </p:nvCxnSpPr>
        <p:spPr bwMode="auto">
          <a:xfrm>
            <a:off x="5699173" y="3829050"/>
            <a:ext cx="777828" cy="2375052"/>
          </a:xfrm>
          <a:prstGeom prst="line">
            <a:avLst/>
          </a:prstGeom>
          <a:solidFill>
            <a:srgbClr val="4D4D4D"/>
          </a:solidFill>
          <a:ln w="19050" cap="flat" cmpd="sng" algn="ctr">
            <a:solidFill>
              <a:srgbClr val="000000">
                <a:lumMod val="50000"/>
                <a:lumOff val="5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3470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2.</a:t>
            </a:r>
            <a:r>
              <a:rPr lang="ko-KR" altLang="en-US" dirty="0">
                <a:solidFill>
                  <a:schemeClr val="bg1"/>
                </a:solidFill>
                <a:latin typeface="+mn-ea"/>
                <a:ea typeface="+mn-ea"/>
              </a:rPr>
              <a:t> </a:t>
            </a:r>
            <a:r>
              <a:rPr lang="en-US" altLang="ko-KR" dirty="0">
                <a:solidFill>
                  <a:schemeClr val="bg1"/>
                </a:solidFill>
                <a:latin typeface="+mn-ea"/>
                <a:ea typeface="+mn-ea"/>
              </a:rPr>
              <a:t>NHLI M2M(Mono2Micro)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a:t>
            </a:r>
            <a:r>
              <a:rPr lang="ko-KR" altLang="en-US" dirty="0">
                <a:solidFill>
                  <a:schemeClr val="bg1"/>
                </a:solidFill>
                <a:latin typeface="+mn-ea"/>
                <a:ea typeface="+mn-ea"/>
              </a:rPr>
              <a:t> </a:t>
            </a:r>
            <a:r>
              <a:rPr lang="en-US" altLang="ko-KR" dirty="0">
                <a:solidFill>
                  <a:schemeClr val="bg1"/>
                </a:solidFill>
                <a:latin typeface="+mn-ea"/>
                <a:ea typeface="+mn-ea"/>
              </a:rPr>
              <a:t>Cardinal Report</a:t>
            </a:r>
            <a:endParaRPr lang="ko-KR" altLang="en-US" dirty="0">
              <a:solidFill>
                <a:schemeClr val="bg1"/>
              </a:solidFill>
              <a:latin typeface="+mn-ea"/>
              <a:ea typeface="+mn-ea"/>
            </a:endParaRP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571438"/>
          </a:xfrm>
          <a:noFill/>
        </p:spPr>
        <p:txBody>
          <a:bodyPr vert="horz" wrap="square" lIns="0" tIns="0" rIns="0" bIns="0" numCol="1" rtlCol="0">
            <a:spAutoFit/>
          </a:bodyPr>
          <a:lstStyle/>
          <a:p>
            <a:r>
              <a:rPr lang="ko-KR" altLang="en-US" dirty="0">
                <a:latin typeface="+mn-ea"/>
                <a:ea typeface="+mn-ea"/>
              </a:rPr>
              <a:t>서비스 파티션 내 멤버 클래스의 정보</a:t>
            </a:r>
            <a:endParaRPr lang="en-US" altLang="ko-KR" dirty="0">
              <a:latin typeface="+mn-ea"/>
              <a:ea typeface="+mn-ea"/>
            </a:endParaRPr>
          </a:p>
          <a:p>
            <a:endParaRPr lang="ko-KR" altLang="en-US" dirty="0">
              <a:latin typeface="+mn-ea"/>
              <a:ea typeface="+mn-ea"/>
            </a:endParaRPr>
          </a:p>
        </p:txBody>
      </p:sp>
      <p:pic>
        <p:nvPicPr>
          <p:cNvPr id="6" name="그림 5">
            <a:extLst>
              <a:ext uri="{FF2B5EF4-FFF2-40B4-BE49-F238E27FC236}">
                <a16:creationId xmlns:a16="http://schemas.microsoft.com/office/drawing/2014/main" id="{C60E3625-9869-8641-8A0B-1E58D9767C64}"/>
              </a:ext>
            </a:extLst>
          </p:cNvPr>
          <p:cNvPicPr>
            <a:picLocks noChangeAspect="1"/>
          </p:cNvPicPr>
          <p:nvPr/>
        </p:nvPicPr>
        <p:blipFill>
          <a:blip r:embed="rId2"/>
          <a:stretch>
            <a:fillRect/>
          </a:stretch>
        </p:blipFill>
        <p:spPr>
          <a:xfrm>
            <a:off x="412651" y="1330036"/>
            <a:ext cx="3675699" cy="5021644"/>
          </a:xfrm>
          <a:prstGeom prst="rect">
            <a:avLst/>
          </a:prstGeom>
        </p:spPr>
      </p:pic>
      <p:pic>
        <p:nvPicPr>
          <p:cNvPr id="7" name="그림 6">
            <a:extLst>
              <a:ext uri="{FF2B5EF4-FFF2-40B4-BE49-F238E27FC236}">
                <a16:creationId xmlns:a16="http://schemas.microsoft.com/office/drawing/2014/main" id="{D21519E0-1B77-754A-BAD0-B4BD8D042077}"/>
              </a:ext>
            </a:extLst>
          </p:cNvPr>
          <p:cNvPicPr>
            <a:picLocks noChangeAspect="1"/>
          </p:cNvPicPr>
          <p:nvPr/>
        </p:nvPicPr>
        <p:blipFill>
          <a:blip r:embed="rId3"/>
          <a:stretch>
            <a:fillRect/>
          </a:stretch>
        </p:blipFill>
        <p:spPr>
          <a:xfrm>
            <a:off x="7911297" y="1541633"/>
            <a:ext cx="3868052" cy="4810047"/>
          </a:xfrm>
          <a:prstGeom prst="rect">
            <a:avLst/>
          </a:prstGeom>
        </p:spPr>
      </p:pic>
      <p:pic>
        <p:nvPicPr>
          <p:cNvPr id="8" name="그림 7">
            <a:extLst>
              <a:ext uri="{FF2B5EF4-FFF2-40B4-BE49-F238E27FC236}">
                <a16:creationId xmlns:a16="http://schemas.microsoft.com/office/drawing/2014/main" id="{806D46E5-FE4B-2746-B5E7-D2262007E351}"/>
              </a:ext>
            </a:extLst>
          </p:cNvPr>
          <p:cNvPicPr>
            <a:picLocks noChangeAspect="1"/>
          </p:cNvPicPr>
          <p:nvPr/>
        </p:nvPicPr>
        <p:blipFill>
          <a:blip r:embed="rId4"/>
          <a:stretch>
            <a:fillRect/>
          </a:stretch>
        </p:blipFill>
        <p:spPr>
          <a:xfrm>
            <a:off x="4759778" y="1783459"/>
            <a:ext cx="2774694" cy="2803656"/>
          </a:xfrm>
          <a:prstGeom prst="rect">
            <a:avLst/>
          </a:prstGeom>
        </p:spPr>
      </p:pic>
      <p:sp>
        <p:nvSpPr>
          <p:cNvPr id="9" name="직사각형 8">
            <a:extLst>
              <a:ext uri="{FF2B5EF4-FFF2-40B4-BE49-F238E27FC236}">
                <a16:creationId xmlns:a16="http://schemas.microsoft.com/office/drawing/2014/main" id="{303F7405-59DB-BF4E-B80A-00311A4DE2A5}"/>
              </a:ext>
            </a:extLst>
          </p:cNvPr>
          <p:cNvSpPr/>
          <p:nvPr/>
        </p:nvSpPr>
        <p:spPr>
          <a:xfrm>
            <a:off x="467381" y="2454144"/>
            <a:ext cx="3620969" cy="974856"/>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A724182F-67AF-E845-BE39-84885CB1C853}"/>
              </a:ext>
            </a:extLst>
          </p:cNvPr>
          <p:cNvSpPr/>
          <p:nvPr/>
        </p:nvSpPr>
        <p:spPr>
          <a:xfrm>
            <a:off x="4605773" y="1670104"/>
            <a:ext cx="3026821" cy="3030367"/>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aphicFrame>
        <p:nvGraphicFramePr>
          <p:cNvPr id="13" name="Group 239">
            <a:extLst>
              <a:ext uri="{FF2B5EF4-FFF2-40B4-BE49-F238E27FC236}">
                <a16:creationId xmlns:a16="http://schemas.microsoft.com/office/drawing/2014/main" id="{049C57E5-9584-B142-979A-382C862EC545}"/>
              </a:ext>
            </a:extLst>
          </p:cNvPr>
          <p:cNvGraphicFramePr>
            <a:graphicFrameLocks noGrp="1"/>
          </p:cNvGraphicFramePr>
          <p:nvPr>
            <p:extLst>
              <p:ext uri="{D42A27DB-BD31-4B8C-83A1-F6EECF244321}">
                <p14:modId xmlns:p14="http://schemas.microsoft.com/office/powerpoint/2010/main" val="3090025219"/>
              </p:ext>
            </p:extLst>
          </p:nvPr>
        </p:nvGraphicFramePr>
        <p:xfrm>
          <a:off x="4605773" y="4838873"/>
          <a:ext cx="3026822" cy="1425902"/>
        </p:xfrm>
        <a:graphic>
          <a:graphicData uri="http://schemas.openxmlformats.org/drawingml/2006/table">
            <a:tbl>
              <a:tblPr/>
              <a:tblGrid>
                <a:gridCol w="3026822">
                  <a:extLst>
                    <a:ext uri="{9D8B030D-6E8A-4147-A177-3AD203B41FA5}">
                      <a16:colId xmlns:a16="http://schemas.microsoft.com/office/drawing/2014/main" val="20000"/>
                    </a:ext>
                  </a:extLst>
                </a:gridCol>
              </a:tblGrid>
              <a:tr h="1425902">
                <a:tc>
                  <a:txBody>
                    <a:bodyPr/>
                    <a:lstStyle>
                      <a:lvl1pPr algn="just">
                        <a:spcBef>
                          <a:spcPct val="20000"/>
                        </a:spcBef>
                        <a:buFont typeface="Arial" charset="0"/>
                        <a:defRPr sz="1100">
                          <a:solidFill>
                            <a:srgbClr val="1C1C1C"/>
                          </a:solidFill>
                          <a:latin typeface="Arial" charset="0"/>
                          <a:ea typeface="맑은 고딕" pitchFamily="50" charset="-127"/>
                        </a:defRPr>
                      </a:lvl1pPr>
                      <a:lvl2pPr marL="742950" indent="-285750" algn="l" latinLnBrk="1">
                        <a:spcBef>
                          <a:spcPct val="20000"/>
                        </a:spcBef>
                        <a:buFont typeface="Arial" charset="0"/>
                        <a:defRPr kumimoji="1" sz="2400">
                          <a:solidFill>
                            <a:schemeClr val="tx1"/>
                          </a:solidFill>
                          <a:latin typeface="맑은 고딕" pitchFamily="50" charset="-127"/>
                          <a:ea typeface="맑은 고딕" pitchFamily="50" charset="-127"/>
                        </a:defRPr>
                      </a:lvl2pPr>
                      <a:lvl3pPr marL="1143000" indent="-228600" algn="l" latinLnBrk="1">
                        <a:spcBef>
                          <a:spcPct val="20000"/>
                        </a:spcBef>
                        <a:buFont typeface="Arial" charset="0"/>
                        <a:defRPr kumimoji="1" sz="2000">
                          <a:solidFill>
                            <a:schemeClr val="tx1"/>
                          </a:solidFill>
                          <a:latin typeface="맑은 고딕" pitchFamily="50" charset="-127"/>
                          <a:ea typeface="맑은 고딕" pitchFamily="50" charset="-127"/>
                        </a:defRPr>
                      </a:lvl3pPr>
                      <a:lvl4pPr marL="1600200" indent="-228600" algn="l" latinLnBrk="1">
                        <a:spcBef>
                          <a:spcPct val="20000"/>
                        </a:spcBef>
                        <a:buFont typeface="Arial" charset="0"/>
                        <a:defRPr kumimoji="1">
                          <a:solidFill>
                            <a:schemeClr val="tx1"/>
                          </a:solidFill>
                          <a:latin typeface="맑은 고딕" pitchFamily="50" charset="-127"/>
                          <a:ea typeface="맑은 고딕" pitchFamily="50" charset="-127"/>
                        </a:defRPr>
                      </a:lvl4pPr>
                      <a:lvl5pPr marL="2057400" indent="-228600" algn="l" latinLnBrk="1">
                        <a:spcBef>
                          <a:spcPct val="20000"/>
                        </a:spcBef>
                        <a:buFont typeface="Arial" charset="0"/>
                        <a:defRPr kumimoji="1">
                          <a:solidFill>
                            <a:schemeClr val="tx1"/>
                          </a:solidFill>
                          <a:latin typeface="맑은 고딕" pitchFamily="50" charset="-127"/>
                          <a:ea typeface="맑은 고딕" pitchFamily="50" charset="-127"/>
                        </a:defRPr>
                      </a:lvl5pPr>
                      <a:lvl6pPr marL="2514600" indent="-228600" fontAlgn="base">
                        <a:spcBef>
                          <a:spcPct val="20000"/>
                        </a:spcBef>
                        <a:spcAft>
                          <a:spcPct val="0"/>
                        </a:spcAft>
                        <a:buFont typeface="Arial" charset="0"/>
                        <a:defRPr kumimoji="1">
                          <a:solidFill>
                            <a:schemeClr val="tx1"/>
                          </a:solidFill>
                          <a:latin typeface="맑은 고딕" pitchFamily="50" charset="-127"/>
                          <a:ea typeface="맑은 고딕" pitchFamily="50" charset="-127"/>
                        </a:defRPr>
                      </a:lvl6pPr>
                      <a:lvl7pPr marL="2971800" indent="-228600" fontAlgn="base">
                        <a:spcBef>
                          <a:spcPct val="20000"/>
                        </a:spcBef>
                        <a:spcAft>
                          <a:spcPct val="0"/>
                        </a:spcAft>
                        <a:buFont typeface="Arial" charset="0"/>
                        <a:defRPr kumimoji="1">
                          <a:solidFill>
                            <a:schemeClr val="tx1"/>
                          </a:solidFill>
                          <a:latin typeface="맑은 고딕" pitchFamily="50" charset="-127"/>
                          <a:ea typeface="맑은 고딕" pitchFamily="50" charset="-127"/>
                        </a:defRPr>
                      </a:lvl7pPr>
                      <a:lvl8pPr marL="3429000" indent="-228600" fontAlgn="base">
                        <a:spcBef>
                          <a:spcPct val="20000"/>
                        </a:spcBef>
                        <a:spcAft>
                          <a:spcPct val="0"/>
                        </a:spcAft>
                        <a:buFont typeface="Arial" charset="0"/>
                        <a:defRPr kumimoji="1">
                          <a:solidFill>
                            <a:schemeClr val="tx1"/>
                          </a:solidFill>
                          <a:latin typeface="맑은 고딕" pitchFamily="50" charset="-127"/>
                          <a:ea typeface="맑은 고딕" pitchFamily="50" charset="-127"/>
                        </a:defRPr>
                      </a:lvl8pPr>
                      <a:lvl9pPr marL="3886200" indent="-228600" fontAlgn="base">
                        <a:spcBef>
                          <a:spcPct val="20000"/>
                        </a:spcBef>
                        <a:spcAft>
                          <a:spcPct val="0"/>
                        </a:spcAft>
                        <a:buFont typeface="Arial" charset="0"/>
                        <a:defRPr kumimoji="1">
                          <a:solidFill>
                            <a:schemeClr val="tx1"/>
                          </a:solidFill>
                          <a:latin typeface="맑은 고딕" pitchFamily="50" charset="-127"/>
                          <a:ea typeface="맑은 고딕" pitchFamily="50" charset="-127"/>
                        </a:defRPr>
                      </a:lvl9pPr>
                    </a:lstStyle>
                    <a:p>
                      <a:pPr marL="0" marR="0" lvl="0" indent="0" algn="ctr" defTabSz="914400" rtl="0" eaLnBrk="1" fontAlgn="base" latinLnBrk="0" hangingPunct="1">
                        <a:lnSpc>
                          <a:spcPct val="100000"/>
                        </a:lnSpc>
                        <a:spcBef>
                          <a:spcPts val="300"/>
                        </a:spcBef>
                        <a:spcAft>
                          <a:spcPts val="600"/>
                        </a:spcAft>
                        <a:buClrTx/>
                        <a:buSzTx/>
                        <a:buFontTx/>
                        <a:buNone/>
                        <a:tabLst/>
                      </a:pPr>
                      <a:r>
                        <a:rPr kumimoji="1" lang="ko-KR" altLang="en-US" sz="900" b="1" i="0" u="none" strike="noStrike" cap="none" normalizeH="0" baseline="0" dirty="0">
                          <a:ln>
                            <a:noFill/>
                          </a:ln>
                          <a:solidFill>
                            <a:schemeClr val="tx1"/>
                          </a:solidFill>
                          <a:effectLst/>
                          <a:latin typeface="+mn-ea"/>
                          <a:ea typeface="+mn-ea"/>
                          <a:cs typeface="Arial" charset="0"/>
                        </a:rPr>
                        <a:t>서비스 파티션 내 멤버 클래스의 정보</a:t>
                      </a:r>
                      <a:endParaRPr kumimoji="1" lang="en-US" altLang="ko-KR" sz="900" b="1" i="0" u="none" strike="noStrike" cap="none" normalizeH="0" baseline="0" dirty="0">
                        <a:ln>
                          <a:noFill/>
                        </a:ln>
                        <a:solidFill>
                          <a:schemeClr val="tx1"/>
                        </a:solidFill>
                        <a:effectLst/>
                        <a:latin typeface="+mn-ea"/>
                        <a:ea typeface="+mn-ea"/>
                        <a:cs typeface="Arial" charset="0"/>
                      </a:endParaRPr>
                    </a:p>
                    <a:p>
                      <a:pPr marL="171450" marR="0" lvl="0" indent="-171450" algn="l" defTabSz="914400" rtl="0" eaLnBrk="1" fontAlgn="base" latinLnBrk="0" hangingPunct="1">
                        <a:lnSpc>
                          <a:spcPct val="100000"/>
                        </a:lnSpc>
                        <a:spcBef>
                          <a:spcPct val="20000"/>
                        </a:spcBef>
                        <a:spcAft>
                          <a:spcPct val="0"/>
                        </a:spcAft>
                        <a:buClrTx/>
                        <a:buSzTx/>
                        <a:buFont typeface="Wingdings" panose="05000000000000000000" pitchFamily="2" charset="2"/>
                        <a:buChar char="§"/>
                        <a:tabLst/>
                      </a:pPr>
                      <a:r>
                        <a:rPr kumimoji="1" lang="ko-KR" altLang="en-US" sz="900" b="0" i="0" u="none" strike="noStrike" cap="none" normalizeH="0" baseline="0" dirty="0">
                          <a:ln>
                            <a:noFill/>
                          </a:ln>
                          <a:solidFill>
                            <a:schemeClr val="tx1"/>
                          </a:solidFill>
                          <a:effectLst/>
                          <a:latin typeface="+mn-ea"/>
                          <a:ea typeface="+mn-ea"/>
                          <a:cs typeface="Arial" charset="0"/>
                        </a:rPr>
                        <a:t>파티션에 포함된 멤버클래스 정보 </a:t>
                      </a:r>
                      <a:endParaRPr kumimoji="1" lang="en-US" altLang="ko-KR" sz="900" b="0" i="0" u="none" strike="noStrike" cap="none" normalizeH="0" baseline="0" dirty="0">
                        <a:ln>
                          <a:noFill/>
                        </a:ln>
                        <a:solidFill>
                          <a:schemeClr val="tx1"/>
                        </a:solidFill>
                        <a:effectLst/>
                        <a:latin typeface="+mn-ea"/>
                        <a:ea typeface="+mn-ea"/>
                        <a:cs typeface="Arial" charset="0"/>
                      </a:endParaRPr>
                    </a:p>
                    <a:p>
                      <a:pPr marL="171450" marR="0" lvl="0" indent="-171450" algn="l" defTabSz="914400" rtl="0" eaLnBrk="1" fontAlgn="base" latinLnBrk="0" hangingPunct="1">
                        <a:lnSpc>
                          <a:spcPct val="100000"/>
                        </a:lnSpc>
                        <a:spcBef>
                          <a:spcPct val="20000"/>
                        </a:spcBef>
                        <a:spcAft>
                          <a:spcPct val="0"/>
                        </a:spcAft>
                        <a:buClrTx/>
                        <a:buSzTx/>
                        <a:buFont typeface="Wingdings" panose="05000000000000000000" pitchFamily="2" charset="2"/>
                        <a:buChar char="§"/>
                        <a:tabLst/>
                      </a:pPr>
                      <a:r>
                        <a:rPr kumimoji="1" lang="ko-KR" altLang="en-US" sz="900" b="0" i="0" u="none" strike="noStrike" cap="none" normalizeH="0" baseline="0" dirty="0">
                          <a:ln>
                            <a:noFill/>
                          </a:ln>
                          <a:solidFill>
                            <a:schemeClr val="tx1"/>
                          </a:solidFill>
                          <a:effectLst/>
                          <a:latin typeface="+mn-ea"/>
                          <a:ea typeface="+mn-ea"/>
                          <a:cs typeface="Arial" charset="0"/>
                        </a:rPr>
                        <a:t>외부인터페이스를 위한 인터페이스</a:t>
                      </a:r>
                      <a:r>
                        <a:rPr kumimoji="1" lang="en-US" altLang="ko-KR" sz="900" b="0" i="0" u="none" strike="noStrike" cap="none" normalizeH="0" baseline="0" dirty="0">
                          <a:ln>
                            <a:noFill/>
                          </a:ln>
                          <a:solidFill>
                            <a:schemeClr val="tx1"/>
                          </a:solidFill>
                          <a:effectLst/>
                          <a:latin typeface="+mn-ea"/>
                          <a:ea typeface="+mn-ea"/>
                          <a:cs typeface="Arial" charset="0"/>
                        </a:rPr>
                        <a:t>, </a:t>
                      </a:r>
                      <a:r>
                        <a:rPr kumimoji="1" lang="ko-KR" altLang="en-US" sz="900" b="0" i="0" u="none" strike="noStrike" cap="none" normalizeH="0" baseline="0" dirty="0">
                          <a:ln>
                            <a:noFill/>
                          </a:ln>
                          <a:solidFill>
                            <a:schemeClr val="tx1"/>
                          </a:solidFill>
                          <a:effectLst/>
                          <a:latin typeface="+mn-ea"/>
                          <a:ea typeface="+mn-ea"/>
                          <a:cs typeface="Arial" charset="0"/>
                        </a:rPr>
                        <a:t>상속클래스 메서드 호출관계 정보 </a:t>
                      </a:r>
                      <a:endParaRPr kumimoji="1" lang="en-US" altLang="ko-KR" sz="900" b="0" i="0" u="none" strike="noStrike" cap="none" normalizeH="0" baseline="0" dirty="0">
                        <a:ln>
                          <a:noFill/>
                        </a:ln>
                        <a:solidFill>
                          <a:schemeClr val="tx1"/>
                        </a:solidFill>
                        <a:effectLst/>
                        <a:latin typeface="+mn-ea"/>
                        <a:ea typeface="+mn-ea"/>
                        <a:cs typeface="Arial" charset="0"/>
                      </a:endParaRPr>
                    </a:p>
                    <a:p>
                      <a:pPr marL="171450" marR="0" lvl="0" indent="-171450" algn="l" defTabSz="914400" rtl="0" eaLnBrk="1" fontAlgn="base" latinLnBrk="0" hangingPunct="1">
                        <a:lnSpc>
                          <a:spcPct val="100000"/>
                        </a:lnSpc>
                        <a:spcBef>
                          <a:spcPct val="20000"/>
                        </a:spcBef>
                        <a:spcAft>
                          <a:spcPct val="0"/>
                        </a:spcAft>
                        <a:buClrTx/>
                        <a:buSzTx/>
                        <a:buFont typeface="Wingdings" panose="05000000000000000000" pitchFamily="2" charset="2"/>
                        <a:buChar char="§"/>
                        <a:tabLst/>
                      </a:pPr>
                      <a:r>
                        <a:rPr kumimoji="1" lang="ko-KR" altLang="en-US" sz="900" b="0" i="0" u="none" strike="noStrike" cap="none" normalizeH="0" baseline="0" dirty="0">
                          <a:ln>
                            <a:noFill/>
                          </a:ln>
                          <a:solidFill>
                            <a:schemeClr val="tx1"/>
                          </a:solidFill>
                          <a:effectLst/>
                          <a:latin typeface="+mn-ea"/>
                          <a:ea typeface="+mn-ea"/>
                          <a:cs typeface="Arial" charset="0"/>
                        </a:rPr>
                        <a:t>외부 파티션에서 전달되는 파라미터 정보 </a:t>
                      </a:r>
                      <a:endParaRPr kumimoji="1" lang="en-US" altLang="ko-KR" sz="900" b="0" i="0" u="none" strike="noStrike" cap="none" normalizeH="0" baseline="0" dirty="0">
                        <a:ln>
                          <a:noFill/>
                        </a:ln>
                        <a:solidFill>
                          <a:schemeClr val="tx1"/>
                        </a:solidFill>
                        <a:effectLst/>
                        <a:latin typeface="+mn-ea"/>
                        <a:ea typeface="+mn-ea"/>
                        <a:cs typeface="Arial" charset="0"/>
                      </a:endParaRPr>
                    </a:p>
                    <a:p>
                      <a:pPr marL="171450" marR="0" lvl="0" indent="-171450" algn="l" defTabSz="914400" rtl="0" eaLnBrk="1" fontAlgn="base" latinLnBrk="0" hangingPunct="1">
                        <a:lnSpc>
                          <a:spcPct val="100000"/>
                        </a:lnSpc>
                        <a:spcBef>
                          <a:spcPct val="20000"/>
                        </a:spcBef>
                        <a:spcAft>
                          <a:spcPct val="0"/>
                        </a:spcAft>
                        <a:buClrTx/>
                        <a:buSzTx/>
                        <a:buFont typeface="Wingdings" panose="05000000000000000000" pitchFamily="2" charset="2"/>
                        <a:buChar char="§"/>
                        <a:tabLst/>
                      </a:pPr>
                      <a:r>
                        <a:rPr kumimoji="1" lang="ko-KR" altLang="en-US" sz="900" b="0" i="0" u="none" strike="noStrike" cap="none" normalizeH="0" baseline="0" dirty="0">
                          <a:ln>
                            <a:noFill/>
                          </a:ln>
                          <a:solidFill>
                            <a:schemeClr val="tx1"/>
                          </a:solidFill>
                          <a:effectLst/>
                          <a:latin typeface="+mn-ea"/>
                          <a:ea typeface="+mn-ea"/>
                          <a:cs typeface="Arial" charset="0"/>
                        </a:rPr>
                        <a:t>외부 파티션의 메서드를 호출하는 정보 </a:t>
                      </a:r>
                      <a:endParaRPr kumimoji="1" lang="en-US" altLang="ko-KR" sz="900" b="0" i="0" u="none" strike="noStrike" cap="none" normalizeH="0" baseline="0" dirty="0">
                        <a:ln>
                          <a:noFill/>
                        </a:ln>
                        <a:solidFill>
                          <a:schemeClr val="tx1"/>
                        </a:solidFill>
                        <a:effectLst/>
                        <a:latin typeface="+mn-ea"/>
                        <a:ea typeface="+mn-ea"/>
                        <a:cs typeface="Arial" charset="0"/>
                      </a:endParaRPr>
                    </a:p>
                    <a:p>
                      <a:pPr marL="171450" marR="0" lvl="0" indent="-171450" algn="l" defTabSz="914400" rtl="0" eaLnBrk="1" fontAlgn="base" latinLnBrk="0" hangingPunct="1">
                        <a:lnSpc>
                          <a:spcPct val="100000"/>
                        </a:lnSpc>
                        <a:spcBef>
                          <a:spcPct val="20000"/>
                        </a:spcBef>
                        <a:spcAft>
                          <a:spcPct val="0"/>
                        </a:spcAft>
                        <a:buClrTx/>
                        <a:buSzTx/>
                        <a:buFont typeface="Wingdings" panose="05000000000000000000" pitchFamily="2" charset="2"/>
                        <a:buChar char="§"/>
                        <a:tabLst/>
                      </a:pPr>
                      <a:r>
                        <a:rPr kumimoji="1" lang="ko-KR" altLang="en-US" sz="900" b="0" i="0" u="none" strike="noStrike" cap="none" normalizeH="0" baseline="0" dirty="0">
                          <a:ln>
                            <a:noFill/>
                          </a:ln>
                          <a:solidFill>
                            <a:schemeClr val="tx1"/>
                          </a:solidFill>
                          <a:effectLst/>
                          <a:latin typeface="+mn-ea"/>
                          <a:ea typeface="+mn-ea"/>
                          <a:cs typeface="Arial" charset="0"/>
                        </a:rPr>
                        <a:t>외부 파티션의 클래스에서 참조하는 클래스</a:t>
                      </a:r>
                      <a:endParaRPr kumimoji="1" lang="ko-KR" altLang="ko-KR" sz="1100" b="0" i="0" u="none" strike="noStrike" cap="none" normalizeH="0" baseline="0" dirty="0">
                        <a:ln>
                          <a:noFill/>
                        </a:ln>
                        <a:solidFill>
                          <a:schemeClr val="tx1"/>
                        </a:solidFill>
                        <a:effectLst/>
                        <a:latin typeface="+mn-ea"/>
                        <a:ea typeface="+mn-ea"/>
                        <a:cs typeface="Arial" charset="0"/>
                      </a:endParaRPr>
                    </a:p>
                  </a:txBody>
                  <a:tcPr marL="47993" marR="47993" marT="47993" marB="47993" horzOverflow="overflow">
                    <a:lnL cap="flat">
                      <a:noFill/>
                    </a:lnL>
                    <a:lnR cap="flat">
                      <a:noFill/>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lnTlToBr>
                      <a:noFill/>
                    </a:lnTlToBr>
                    <a:lnBlToTr>
                      <a:noFill/>
                    </a:lnBlToTr>
                    <a:solidFill>
                      <a:srgbClr val="E2E9EE"/>
                    </a:solidFill>
                  </a:tcPr>
                </a:tc>
                <a:extLst>
                  <a:ext uri="{0D108BD9-81ED-4DB2-BD59-A6C34878D82A}">
                    <a16:rowId xmlns:a16="http://schemas.microsoft.com/office/drawing/2014/main" val="10000"/>
                  </a:ext>
                </a:extLst>
              </a:tr>
            </a:tbl>
          </a:graphicData>
        </a:graphic>
      </p:graphicFrame>
      <p:cxnSp>
        <p:nvCxnSpPr>
          <p:cNvPr id="14" name="Straight Connector 46">
            <a:extLst>
              <a:ext uri="{FF2B5EF4-FFF2-40B4-BE49-F238E27FC236}">
                <a16:creationId xmlns:a16="http://schemas.microsoft.com/office/drawing/2014/main" id="{A764BA2C-B88A-F345-B881-052C3B0FE19E}"/>
              </a:ext>
            </a:extLst>
          </p:cNvPr>
          <p:cNvCxnSpPr/>
          <p:nvPr/>
        </p:nvCxnSpPr>
        <p:spPr bwMode="auto">
          <a:xfrm flipV="1">
            <a:off x="4088350" y="1670104"/>
            <a:ext cx="517423" cy="784040"/>
          </a:xfrm>
          <a:prstGeom prst="line">
            <a:avLst/>
          </a:prstGeom>
          <a:solidFill>
            <a:srgbClr val="4D4D4D"/>
          </a:solidFill>
          <a:ln w="19050" cap="flat" cmpd="sng" algn="ctr">
            <a:solidFill>
              <a:srgbClr val="000000">
                <a:lumMod val="50000"/>
                <a:lumOff val="5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46">
            <a:extLst>
              <a:ext uri="{FF2B5EF4-FFF2-40B4-BE49-F238E27FC236}">
                <a16:creationId xmlns:a16="http://schemas.microsoft.com/office/drawing/2014/main" id="{5700F7D3-F6F0-4B4D-9E60-C9B2875F457B}"/>
              </a:ext>
            </a:extLst>
          </p:cNvPr>
          <p:cNvCxnSpPr/>
          <p:nvPr/>
        </p:nvCxnSpPr>
        <p:spPr bwMode="auto">
          <a:xfrm>
            <a:off x="4088350" y="3429000"/>
            <a:ext cx="517423" cy="1271471"/>
          </a:xfrm>
          <a:prstGeom prst="line">
            <a:avLst/>
          </a:prstGeom>
          <a:solidFill>
            <a:srgbClr val="4D4D4D"/>
          </a:solidFill>
          <a:ln w="19050" cap="flat" cmpd="sng" algn="ctr">
            <a:solidFill>
              <a:srgbClr val="000000">
                <a:lumMod val="50000"/>
                <a:lumOff val="5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2325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2.</a:t>
            </a:r>
            <a:r>
              <a:rPr lang="ko-KR" altLang="en-US" dirty="0">
                <a:solidFill>
                  <a:schemeClr val="bg1"/>
                </a:solidFill>
                <a:latin typeface="+mn-ea"/>
                <a:ea typeface="+mn-ea"/>
              </a:rPr>
              <a:t> </a:t>
            </a:r>
            <a:r>
              <a:rPr lang="en-US" altLang="ko-KR" dirty="0">
                <a:solidFill>
                  <a:schemeClr val="bg1"/>
                </a:solidFill>
                <a:latin typeface="+mn-ea"/>
                <a:ea typeface="+mn-ea"/>
              </a:rPr>
              <a:t>NHLI M2M(Mono2Micro)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 Inheritance Report</a:t>
            </a:r>
            <a:endParaRPr lang="ko-KR" altLang="en-US" dirty="0">
              <a:solidFill>
                <a:schemeClr val="bg1"/>
              </a:solidFill>
              <a:latin typeface="+mn-ea"/>
              <a:ea typeface="+mn-ea"/>
            </a:endParaRP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571438"/>
          </a:xfrm>
          <a:noFill/>
        </p:spPr>
        <p:txBody>
          <a:bodyPr vert="horz" wrap="square" lIns="0" tIns="0" rIns="0" bIns="0" numCol="1" rtlCol="0">
            <a:spAutoFit/>
          </a:bodyPr>
          <a:lstStyle/>
          <a:p>
            <a:r>
              <a:rPr kumimoji="1" lang="ko-KR" altLang="en-US" dirty="0" err="1">
                <a:ln>
                  <a:noFill/>
                </a:ln>
                <a:solidFill>
                  <a:schemeClr val="tx1"/>
                </a:solidFill>
                <a:latin typeface="+mn-ea"/>
                <a:ea typeface="+mn-ea"/>
                <a:cs typeface="Arial" charset="0"/>
              </a:rPr>
              <a:t>보정후</a:t>
            </a:r>
            <a:r>
              <a:rPr kumimoji="1" lang="ko-KR" altLang="en-US" dirty="0">
                <a:ln>
                  <a:noFill/>
                </a:ln>
                <a:solidFill>
                  <a:schemeClr val="tx1"/>
                </a:solidFill>
                <a:latin typeface="+mn-ea"/>
                <a:ea typeface="+mn-ea"/>
                <a:cs typeface="Arial" charset="0"/>
              </a:rPr>
              <a:t> 대상이 없음 </a:t>
            </a:r>
            <a:endParaRPr kumimoji="1" lang="en-US" altLang="ko-KR" dirty="0">
              <a:ln>
                <a:noFill/>
              </a:ln>
              <a:solidFill>
                <a:schemeClr val="tx1"/>
              </a:solidFill>
              <a:latin typeface="+mn-ea"/>
              <a:cs typeface="Arial" charset="0"/>
            </a:endParaRPr>
          </a:p>
          <a:p>
            <a:endParaRPr lang="ko-KR" altLang="en-US" dirty="0">
              <a:latin typeface="+mn-ea"/>
              <a:ea typeface="+mn-ea"/>
            </a:endParaRPr>
          </a:p>
        </p:txBody>
      </p:sp>
      <p:pic>
        <p:nvPicPr>
          <p:cNvPr id="4" name="그림 3">
            <a:extLst>
              <a:ext uri="{FF2B5EF4-FFF2-40B4-BE49-F238E27FC236}">
                <a16:creationId xmlns:a16="http://schemas.microsoft.com/office/drawing/2014/main" id="{B4011FD7-1775-484E-BCDC-30D3065B01A1}"/>
              </a:ext>
            </a:extLst>
          </p:cNvPr>
          <p:cNvPicPr>
            <a:picLocks noChangeAspect="1"/>
          </p:cNvPicPr>
          <p:nvPr/>
        </p:nvPicPr>
        <p:blipFill>
          <a:blip r:embed="rId3"/>
          <a:stretch>
            <a:fillRect/>
          </a:stretch>
        </p:blipFill>
        <p:spPr>
          <a:xfrm>
            <a:off x="1962150" y="2451100"/>
            <a:ext cx="8267700" cy="1955800"/>
          </a:xfrm>
          <a:prstGeom prst="rect">
            <a:avLst/>
          </a:prstGeom>
        </p:spPr>
      </p:pic>
    </p:spTree>
    <p:extLst>
      <p:ext uri="{BB962C8B-B14F-4D97-AF65-F5344CB8AC3E}">
        <p14:creationId xmlns:p14="http://schemas.microsoft.com/office/powerpoint/2010/main" val="367351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2.</a:t>
            </a:r>
            <a:r>
              <a:rPr lang="ko-KR" altLang="en-US" dirty="0">
                <a:solidFill>
                  <a:schemeClr val="bg1"/>
                </a:solidFill>
                <a:latin typeface="+mn-ea"/>
                <a:ea typeface="+mn-ea"/>
              </a:rPr>
              <a:t> </a:t>
            </a:r>
            <a:r>
              <a:rPr lang="en-US" altLang="ko-KR" dirty="0">
                <a:solidFill>
                  <a:schemeClr val="bg1"/>
                </a:solidFill>
                <a:latin typeface="+mn-ea"/>
                <a:ea typeface="+mn-ea"/>
              </a:rPr>
              <a:t>NHLI M2M(Mono2Micro)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a:t>
            </a:r>
            <a:r>
              <a:rPr lang="ko-KR" altLang="en-US" dirty="0">
                <a:solidFill>
                  <a:schemeClr val="bg1"/>
                </a:solidFill>
                <a:latin typeface="+mn-ea"/>
                <a:ea typeface="+mn-ea"/>
              </a:rPr>
              <a:t> </a:t>
            </a:r>
            <a:r>
              <a:rPr lang="en-US" altLang="ko-KR" dirty="0">
                <a:solidFill>
                  <a:schemeClr val="bg1"/>
                </a:solidFill>
                <a:latin typeface="+mn-ea"/>
                <a:ea typeface="+mn-ea"/>
              </a:rPr>
              <a:t>Table  </a:t>
            </a:r>
            <a:r>
              <a:rPr lang="ko-KR" altLang="en-US" dirty="0">
                <a:solidFill>
                  <a:schemeClr val="bg1"/>
                </a:solidFill>
                <a:latin typeface="+mn-ea"/>
                <a:ea typeface="+mn-ea"/>
              </a:rPr>
              <a:t>정보</a:t>
            </a:r>
            <a:r>
              <a:rPr lang="en-US" altLang="ko-KR" dirty="0">
                <a:solidFill>
                  <a:schemeClr val="bg1"/>
                </a:solidFill>
                <a:latin typeface="+mn-ea"/>
                <a:ea typeface="+mn-ea"/>
              </a:rPr>
              <a:t>(1/2)</a:t>
            </a:r>
            <a:endParaRPr lang="ko-KR" altLang="en-US" dirty="0">
              <a:solidFill>
                <a:schemeClr val="bg1"/>
              </a:solidFill>
              <a:latin typeface="+mn-ea"/>
              <a:ea typeface="+mn-ea"/>
            </a:endParaRP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571438"/>
          </a:xfrm>
          <a:noFill/>
        </p:spPr>
        <p:txBody>
          <a:bodyPr vert="horz" wrap="square" lIns="0" tIns="0" rIns="0" bIns="0" numCol="1" rtlCol="0">
            <a:spAutoFit/>
          </a:bodyPr>
          <a:lstStyle/>
          <a:p>
            <a:r>
              <a:rPr lang="en-US" altLang="ko-KR" dirty="0">
                <a:latin typeface="+mn-ea"/>
                <a:ea typeface="+mn-ea"/>
              </a:rPr>
              <a:t>154</a:t>
            </a:r>
            <a:r>
              <a:rPr lang="ko-KR" altLang="en-US" dirty="0">
                <a:latin typeface="+mn-ea"/>
                <a:ea typeface="+mn-ea"/>
              </a:rPr>
              <a:t>개 교차 파티션 그룹별 테이블정보가 수집되었고 </a:t>
            </a:r>
            <a:r>
              <a:rPr lang="ko-KR" altLang="en-US" dirty="0" err="1">
                <a:latin typeface="+mn-ea"/>
                <a:ea typeface="+mn-ea"/>
              </a:rPr>
              <a:t>파티션간</a:t>
            </a:r>
            <a:r>
              <a:rPr lang="ko-KR" altLang="en-US" dirty="0">
                <a:latin typeface="+mn-ea"/>
                <a:ea typeface="+mn-ea"/>
              </a:rPr>
              <a:t> </a:t>
            </a:r>
            <a:r>
              <a:rPr lang="ko-KR" altLang="en-US" dirty="0" err="1">
                <a:latin typeface="+mn-ea"/>
                <a:ea typeface="+mn-ea"/>
              </a:rPr>
              <a:t>공유테이블이</a:t>
            </a:r>
            <a:r>
              <a:rPr lang="ko-KR" altLang="en-US" dirty="0">
                <a:latin typeface="+mn-ea"/>
                <a:ea typeface="+mn-ea"/>
              </a:rPr>
              <a:t> 다수 존재하고 있음</a:t>
            </a:r>
            <a:endParaRPr kumimoji="1" lang="en-US" altLang="ko-KR" dirty="0">
              <a:ln>
                <a:noFill/>
              </a:ln>
              <a:solidFill>
                <a:schemeClr val="tx1"/>
              </a:solidFill>
              <a:latin typeface="+mn-ea"/>
              <a:cs typeface="Arial" charset="0"/>
            </a:endParaRPr>
          </a:p>
          <a:p>
            <a:endParaRPr lang="ko-KR" altLang="en-US" dirty="0">
              <a:latin typeface="+mn-ea"/>
              <a:ea typeface="+mn-ea"/>
            </a:endParaRPr>
          </a:p>
        </p:txBody>
      </p:sp>
      <p:pic>
        <p:nvPicPr>
          <p:cNvPr id="4" name="그림 3">
            <a:extLst>
              <a:ext uri="{FF2B5EF4-FFF2-40B4-BE49-F238E27FC236}">
                <a16:creationId xmlns:a16="http://schemas.microsoft.com/office/drawing/2014/main" id="{BF3B0FD3-6D87-BA48-A91C-67C56FBE66A6}"/>
              </a:ext>
            </a:extLst>
          </p:cNvPr>
          <p:cNvPicPr>
            <a:picLocks noChangeAspect="1"/>
          </p:cNvPicPr>
          <p:nvPr/>
        </p:nvPicPr>
        <p:blipFill>
          <a:blip r:embed="rId3"/>
          <a:stretch>
            <a:fillRect/>
          </a:stretch>
        </p:blipFill>
        <p:spPr>
          <a:xfrm>
            <a:off x="412654" y="2089779"/>
            <a:ext cx="6061563" cy="3945436"/>
          </a:xfrm>
          <a:prstGeom prst="rect">
            <a:avLst/>
          </a:prstGeom>
        </p:spPr>
      </p:pic>
      <p:grpSp>
        <p:nvGrpSpPr>
          <p:cNvPr id="7" name="Group 11">
            <a:extLst>
              <a:ext uri="{FF2B5EF4-FFF2-40B4-BE49-F238E27FC236}">
                <a16:creationId xmlns:a16="http://schemas.microsoft.com/office/drawing/2014/main" id="{6A1E78B1-1962-1A49-9785-0F6666DFA3EF}"/>
              </a:ext>
            </a:extLst>
          </p:cNvPr>
          <p:cNvGrpSpPr/>
          <p:nvPr/>
        </p:nvGrpSpPr>
        <p:grpSpPr>
          <a:xfrm>
            <a:off x="6895551" y="1585627"/>
            <a:ext cx="4747771" cy="360000"/>
            <a:chOff x="4953000" y="1488355"/>
            <a:chExt cx="4680650" cy="360000"/>
          </a:xfrm>
        </p:grpSpPr>
        <p:cxnSp>
          <p:nvCxnSpPr>
            <p:cNvPr id="8" name="Straight Connector 60">
              <a:extLst>
                <a:ext uri="{FF2B5EF4-FFF2-40B4-BE49-F238E27FC236}">
                  <a16:creationId xmlns:a16="http://schemas.microsoft.com/office/drawing/2014/main" id="{B9506C3E-00F2-0E41-9B14-66C5FC430E05}"/>
                </a:ext>
              </a:extLst>
            </p:cNvPr>
            <p:cNvCxnSpPr>
              <a:cxnSpLocks noChangeShapeType="1"/>
            </p:cNvCxnSpPr>
            <p:nvPr/>
          </p:nvCxnSpPr>
          <p:spPr bwMode="gray">
            <a:xfrm>
              <a:off x="4953000" y="1844781"/>
              <a:ext cx="4680650" cy="0"/>
            </a:xfrm>
            <a:prstGeom prst="line">
              <a:avLst/>
            </a:prstGeom>
            <a:noFill/>
            <a:ln w="3175" algn="ctr">
              <a:solidFill>
                <a:sysClr val="windowText" lastClr="000000"/>
              </a:solidFill>
              <a:miter lim="800000"/>
              <a:headEnd/>
              <a:tailEnd/>
            </a:ln>
          </p:spPr>
        </p:cxnSp>
        <p:sp>
          <p:nvSpPr>
            <p:cNvPr id="9" name="TextBox 8">
              <a:extLst>
                <a:ext uri="{FF2B5EF4-FFF2-40B4-BE49-F238E27FC236}">
                  <a16:creationId xmlns:a16="http://schemas.microsoft.com/office/drawing/2014/main" id="{3F9F9664-2EB9-5943-A3AD-2FE880C44F21}"/>
                </a:ext>
              </a:extLst>
            </p:cNvPr>
            <p:cNvSpPr txBox="1"/>
            <p:nvPr/>
          </p:nvSpPr>
          <p:spPr bwMode="gray">
            <a:xfrm>
              <a:off x="4953000" y="1488355"/>
              <a:ext cx="4680650" cy="360000"/>
            </a:xfrm>
            <a:prstGeom prst="rect">
              <a:avLst/>
            </a:prstGeom>
            <a:solidFill>
              <a:sysClr val="window" lastClr="FFFFFF"/>
            </a:solidFill>
          </p:spPr>
          <p:txBody>
            <a:bodyPr wrap="square" lIns="0" rIns="0" rtlCol="0" anchor="ctr" anchorCtr="0">
              <a:noAutofit/>
            </a:bodyPr>
            <a:lstStyle/>
            <a:p>
              <a:pPr marL="0" marR="0" lvl="0" indent="0" algn="ctr" defTabSz="914400" eaLnBrk="0" fontAlgn="base" latinLnBrk="0" hangingPunct="0">
                <a:lnSpc>
                  <a:spcPct val="100000"/>
                </a:lnSpc>
                <a:spcBef>
                  <a:spcPct val="20000"/>
                </a:spcBef>
                <a:spcAft>
                  <a:spcPct val="0"/>
                </a:spcAft>
                <a:buClrTx/>
                <a:buSzPct val="100000"/>
                <a:buFont typeface="Wingdings" pitchFamily="2" charset="2"/>
                <a:buNone/>
                <a:tabLst/>
                <a:defRPr/>
              </a:pPr>
              <a:r>
                <a:rPr lang="ko-KR" altLang="en-US" b="1" kern="0" dirty="0">
                  <a:solidFill>
                    <a:prstClr val="black"/>
                  </a:solidFill>
                  <a:latin typeface="+mn-ea"/>
                </a:rPr>
                <a:t>비지니스 </a:t>
              </a:r>
              <a:r>
                <a:rPr kumimoji="0" lang="ko-KR" altLang="en-US" b="1" i="0" u="none" strike="noStrike" kern="0" cap="none" spc="0" normalizeH="0" baseline="0" noProof="0" dirty="0" err="1">
                  <a:ln>
                    <a:noFill/>
                  </a:ln>
                  <a:solidFill>
                    <a:prstClr val="black"/>
                  </a:solidFill>
                  <a:effectLst/>
                  <a:uLnTx/>
                  <a:uFillTx/>
                  <a:latin typeface="+mn-ea"/>
                </a:rPr>
                <a:t>파티션별</a:t>
              </a:r>
              <a:r>
                <a:rPr kumimoji="0" lang="ko-KR" altLang="en-US" b="1" i="0" u="none" strike="noStrike" kern="0" cap="none" spc="0" normalizeH="0" baseline="0" noProof="0" dirty="0">
                  <a:ln>
                    <a:noFill/>
                  </a:ln>
                  <a:solidFill>
                    <a:prstClr val="black"/>
                  </a:solidFill>
                  <a:effectLst/>
                  <a:uLnTx/>
                  <a:uFillTx/>
                  <a:latin typeface="+mn-ea"/>
                </a:rPr>
                <a:t> 주요 테이블</a:t>
              </a:r>
            </a:p>
          </p:txBody>
        </p:sp>
        <p:cxnSp>
          <p:nvCxnSpPr>
            <p:cNvPr id="10" name="Straight Connector 60">
              <a:extLst>
                <a:ext uri="{FF2B5EF4-FFF2-40B4-BE49-F238E27FC236}">
                  <a16:creationId xmlns:a16="http://schemas.microsoft.com/office/drawing/2014/main" id="{B6BD9E18-0CE1-7948-8ED2-9F1D83E884D9}"/>
                </a:ext>
              </a:extLst>
            </p:cNvPr>
            <p:cNvCxnSpPr>
              <a:cxnSpLocks noChangeShapeType="1"/>
            </p:cNvCxnSpPr>
            <p:nvPr/>
          </p:nvCxnSpPr>
          <p:spPr bwMode="gray">
            <a:xfrm flipV="1">
              <a:off x="4953000" y="1844780"/>
              <a:ext cx="4680650" cy="1"/>
            </a:xfrm>
            <a:prstGeom prst="line">
              <a:avLst/>
            </a:prstGeom>
            <a:noFill/>
            <a:ln w="3175" algn="ctr">
              <a:solidFill>
                <a:sysClr val="windowText" lastClr="000000"/>
              </a:solidFill>
              <a:miter lim="800000"/>
              <a:headEnd/>
              <a:tailEnd/>
            </a:ln>
          </p:spPr>
        </p:cxnSp>
      </p:grpSp>
      <p:grpSp>
        <p:nvGrpSpPr>
          <p:cNvPr id="11" name="Group 11">
            <a:extLst>
              <a:ext uri="{FF2B5EF4-FFF2-40B4-BE49-F238E27FC236}">
                <a16:creationId xmlns:a16="http://schemas.microsoft.com/office/drawing/2014/main" id="{B0AEF6AE-7BAA-364F-8D72-69F50D67B370}"/>
              </a:ext>
            </a:extLst>
          </p:cNvPr>
          <p:cNvGrpSpPr/>
          <p:nvPr/>
        </p:nvGrpSpPr>
        <p:grpSpPr>
          <a:xfrm>
            <a:off x="380690" y="1582052"/>
            <a:ext cx="6061562" cy="360000"/>
            <a:chOff x="4953000" y="1488355"/>
            <a:chExt cx="4680650" cy="360000"/>
          </a:xfrm>
        </p:grpSpPr>
        <p:cxnSp>
          <p:nvCxnSpPr>
            <p:cNvPr id="12" name="Straight Connector 60">
              <a:extLst>
                <a:ext uri="{FF2B5EF4-FFF2-40B4-BE49-F238E27FC236}">
                  <a16:creationId xmlns:a16="http://schemas.microsoft.com/office/drawing/2014/main" id="{3DA145FB-8B1C-B24F-8B7F-079C16FB8372}"/>
                </a:ext>
              </a:extLst>
            </p:cNvPr>
            <p:cNvCxnSpPr>
              <a:cxnSpLocks noChangeShapeType="1"/>
            </p:cNvCxnSpPr>
            <p:nvPr/>
          </p:nvCxnSpPr>
          <p:spPr bwMode="gray">
            <a:xfrm>
              <a:off x="4953000" y="1844781"/>
              <a:ext cx="4680650" cy="0"/>
            </a:xfrm>
            <a:prstGeom prst="line">
              <a:avLst/>
            </a:prstGeom>
            <a:noFill/>
            <a:ln w="3175" algn="ctr">
              <a:solidFill>
                <a:sysClr val="windowText" lastClr="000000"/>
              </a:solidFill>
              <a:miter lim="800000"/>
              <a:headEnd/>
              <a:tailEnd/>
            </a:ln>
          </p:spPr>
        </p:cxnSp>
        <p:sp>
          <p:nvSpPr>
            <p:cNvPr id="13" name="TextBox 12">
              <a:extLst>
                <a:ext uri="{FF2B5EF4-FFF2-40B4-BE49-F238E27FC236}">
                  <a16:creationId xmlns:a16="http://schemas.microsoft.com/office/drawing/2014/main" id="{02A6ABA3-7897-8744-863E-0AD89D0B45ED}"/>
                </a:ext>
              </a:extLst>
            </p:cNvPr>
            <p:cNvSpPr txBox="1"/>
            <p:nvPr/>
          </p:nvSpPr>
          <p:spPr bwMode="gray">
            <a:xfrm>
              <a:off x="4953000" y="1488355"/>
              <a:ext cx="4680650" cy="360000"/>
            </a:xfrm>
            <a:prstGeom prst="rect">
              <a:avLst/>
            </a:prstGeom>
            <a:solidFill>
              <a:sysClr val="window" lastClr="FFFFFF"/>
            </a:solidFill>
          </p:spPr>
          <p:txBody>
            <a:bodyPr wrap="square" lIns="0" rIns="0" rtlCol="0" anchor="ctr" anchorCtr="0">
              <a:noAutofit/>
            </a:bodyPr>
            <a:lstStyle/>
            <a:p>
              <a:pPr marL="0" marR="0" lvl="0" indent="0" algn="ctr" defTabSz="914400" eaLnBrk="0" fontAlgn="base" latinLnBrk="0" hangingPunct="0">
                <a:lnSpc>
                  <a:spcPct val="100000"/>
                </a:lnSpc>
                <a:spcBef>
                  <a:spcPct val="20000"/>
                </a:spcBef>
                <a:spcAft>
                  <a:spcPct val="0"/>
                </a:spcAft>
                <a:buClrTx/>
                <a:buSzPct val="100000"/>
                <a:buFont typeface="Wingdings" pitchFamily="2" charset="2"/>
                <a:buNone/>
                <a:tabLst/>
                <a:defRPr/>
              </a:pPr>
              <a:r>
                <a:rPr kumimoji="0" lang="en-US" altLang="ko-KR" b="1" i="0" u="none" strike="noStrike" kern="0" cap="none" spc="0" normalizeH="0" baseline="0" noProof="0" dirty="0">
                  <a:ln>
                    <a:noFill/>
                  </a:ln>
                  <a:solidFill>
                    <a:prstClr val="black"/>
                  </a:solidFill>
                  <a:effectLst/>
                  <a:uLnTx/>
                  <a:uFillTx/>
                  <a:latin typeface="+mn-ea"/>
                </a:rPr>
                <a:t>154</a:t>
              </a:r>
              <a:r>
                <a:rPr kumimoji="0" lang="ko-KR" altLang="en-US" b="1" i="0" u="none" strike="noStrike" kern="0" cap="none" spc="0" normalizeH="0" baseline="0" noProof="0" dirty="0">
                  <a:ln>
                    <a:noFill/>
                  </a:ln>
                  <a:solidFill>
                    <a:prstClr val="black"/>
                  </a:solidFill>
                  <a:effectLst/>
                  <a:uLnTx/>
                  <a:uFillTx/>
                  <a:latin typeface="+mn-ea"/>
                </a:rPr>
                <a:t>개 교차 파티션 그룹별 테이블 정보</a:t>
              </a:r>
            </a:p>
          </p:txBody>
        </p:sp>
        <p:cxnSp>
          <p:nvCxnSpPr>
            <p:cNvPr id="14" name="Straight Connector 60">
              <a:extLst>
                <a:ext uri="{FF2B5EF4-FFF2-40B4-BE49-F238E27FC236}">
                  <a16:creationId xmlns:a16="http://schemas.microsoft.com/office/drawing/2014/main" id="{7A958883-F60B-1C4F-992D-E9A3F606C878}"/>
                </a:ext>
              </a:extLst>
            </p:cNvPr>
            <p:cNvCxnSpPr>
              <a:cxnSpLocks noChangeShapeType="1"/>
            </p:cNvCxnSpPr>
            <p:nvPr/>
          </p:nvCxnSpPr>
          <p:spPr bwMode="gray">
            <a:xfrm flipV="1">
              <a:off x="4953000" y="1844780"/>
              <a:ext cx="4680650" cy="1"/>
            </a:xfrm>
            <a:prstGeom prst="line">
              <a:avLst/>
            </a:prstGeom>
            <a:noFill/>
            <a:ln w="3175" algn="ctr">
              <a:solidFill>
                <a:sysClr val="windowText" lastClr="000000"/>
              </a:solidFill>
              <a:miter lim="800000"/>
              <a:headEnd/>
              <a:tailEnd/>
            </a:ln>
          </p:spPr>
        </p:cxnSp>
      </p:grpSp>
      <p:grpSp>
        <p:nvGrpSpPr>
          <p:cNvPr id="17" name="그룹 16">
            <a:extLst>
              <a:ext uri="{FF2B5EF4-FFF2-40B4-BE49-F238E27FC236}">
                <a16:creationId xmlns:a16="http://schemas.microsoft.com/office/drawing/2014/main" id="{38CBFE42-F634-9B4D-98D9-188605246E29}"/>
              </a:ext>
            </a:extLst>
          </p:cNvPr>
          <p:cNvGrpSpPr/>
          <p:nvPr/>
        </p:nvGrpSpPr>
        <p:grpSpPr>
          <a:xfrm>
            <a:off x="6895551" y="2089787"/>
            <a:ext cx="4747771" cy="3906218"/>
            <a:chOff x="6895551" y="2089787"/>
            <a:chExt cx="4747771" cy="3906218"/>
          </a:xfrm>
        </p:grpSpPr>
        <p:pic>
          <p:nvPicPr>
            <p:cNvPr id="16" name="그림 15">
              <a:extLst>
                <a:ext uri="{FF2B5EF4-FFF2-40B4-BE49-F238E27FC236}">
                  <a16:creationId xmlns:a16="http://schemas.microsoft.com/office/drawing/2014/main" id="{ADF36D89-6DE8-1041-B4F7-4BC336EDE3E6}"/>
                </a:ext>
              </a:extLst>
            </p:cNvPr>
            <p:cNvPicPr>
              <a:picLocks noChangeAspect="1"/>
            </p:cNvPicPr>
            <p:nvPr/>
          </p:nvPicPr>
          <p:blipFill>
            <a:blip r:embed="rId4"/>
            <a:stretch>
              <a:fillRect/>
            </a:stretch>
          </p:blipFill>
          <p:spPr>
            <a:xfrm>
              <a:off x="6895551" y="2089787"/>
              <a:ext cx="4747771" cy="3898176"/>
            </a:xfrm>
            <a:prstGeom prst="rect">
              <a:avLst/>
            </a:prstGeom>
          </p:spPr>
        </p:pic>
        <p:sp>
          <p:nvSpPr>
            <p:cNvPr id="6" name="직사각형 5">
              <a:extLst>
                <a:ext uri="{FF2B5EF4-FFF2-40B4-BE49-F238E27FC236}">
                  <a16:creationId xmlns:a16="http://schemas.microsoft.com/office/drawing/2014/main" id="{6C047FBE-FD2E-A640-8BA5-0C6B59B52BAB}"/>
                </a:ext>
              </a:extLst>
            </p:cNvPr>
            <p:cNvSpPr/>
            <p:nvPr/>
          </p:nvSpPr>
          <p:spPr>
            <a:xfrm>
              <a:off x="6895551" y="2089787"/>
              <a:ext cx="4747771" cy="3906218"/>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Tree>
    <p:extLst>
      <p:ext uri="{BB962C8B-B14F-4D97-AF65-F5344CB8AC3E}">
        <p14:creationId xmlns:p14="http://schemas.microsoft.com/office/powerpoint/2010/main" val="2061664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2.</a:t>
            </a:r>
            <a:r>
              <a:rPr lang="ko-KR" altLang="en-US" dirty="0">
                <a:solidFill>
                  <a:schemeClr val="bg1"/>
                </a:solidFill>
                <a:latin typeface="+mn-ea"/>
                <a:ea typeface="+mn-ea"/>
              </a:rPr>
              <a:t> </a:t>
            </a:r>
            <a:r>
              <a:rPr lang="en-US" altLang="ko-KR" dirty="0">
                <a:solidFill>
                  <a:schemeClr val="bg1"/>
                </a:solidFill>
                <a:latin typeface="+mn-ea"/>
                <a:ea typeface="+mn-ea"/>
              </a:rPr>
              <a:t>NHLI M2M(Mono2Micro)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a:t>
            </a:r>
            <a:r>
              <a:rPr lang="ko-KR" altLang="en-US" dirty="0">
                <a:solidFill>
                  <a:schemeClr val="bg1"/>
                </a:solidFill>
                <a:latin typeface="+mn-ea"/>
                <a:ea typeface="+mn-ea"/>
              </a:rPr>
              <a:t> </a:t>
            </a:r>
            <a:r>
              <a:rPr lang="en-US" altLang="ko-KR" dirty="0">
                <a:solidFill>
                  <a:schemeClr val="bg1"/>
                </a:solidFill>
                <a:latin typeface="+mn-ea"/>
                <a:ea typeface="+mn-ea"/>
              </a:rPr>
              <a:t>Table  </a:t>
            </a:r>
            <a:r>
              <a:rPr lang="ko-KR" altLang="en-US" dirty="0">
                <a:solidFill>
                  <a:schemeClr val="bg1"/>
                </a:solidFill>
                <a:latin typeface="+mn-ea"/>
                <a:ea typeface="+mn-ea"/>
              </a:rPr>
              <a:t>정보</a:t>
            </a:r>
            <a:r>
              <a:rPr lang="en-US" altLang="ko-KR" dirty="0">
                <a:solidFill>
                  <a:schemeClr val="bg1"/>
                </a:solidFill>
                <a:latin typeface="+mn-ea"/>
                <a:ea typeface="+mn-ea"/>
              </a:rPr>
              <a:t>(2/2)</a:t>
            </a:r>
            <a:endParaRPr lang="ko-KR" altLang="en-US" dirty="0">
              <a:solidFill>
                <a:schemeClr val="bg1"/>
              </a:solidFill>
              <a:latin typeface="+mn-ea"/>
              <a:ea typeface="+mn-ea"/>
            </a:endParaRP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221599"/>
          </a:xfrm>
          <a:noFill/>
        </p:spPr>
        <p:txBody>
          <a:bodyPr vert="horz" wrap="square" lIns="0" tIns="0" rIns="0" bIns="0" numCol="1" rtlCol="0">
            <a:spAutoFit/>
          </a:bodyPr>
          <a:lstStyle/>
          <a:p>
            <a:r>
              <a:rPr lang="en-US" altLang="ko-KR" dirty="0">
                <a:latin typeface="+mn-ea"/>
              </a:rPr>
              <a:t>154</a:t>
            </a:r>
            <a:r>
              <a:rPr lang="ko-KR" altLang="en-US" dirty="0">
                <a:latin typeface="+mn-ea"/>
              </a:rPr>
              <a:t>개 교차 파티션 그룹별 테이블정보가 수집되었고 </a:t>
            </a:r>
            <a:r>
              <a:rPr lang="ko-KR" altLang="en-US" dirty="0" err="1">
                <a:latin typeface="+mn-ea"/>
              </a:rPr>
              <a:t>파티션간</a:t>
            </a:r>
            <a:r>
              <a:rPr lang="ko-KR" altLang="en-US" dirty="0">
                <a:latin typeface="+mn-ea"/>
              </a:rPr>
              <a:t> </a:t>
            </a:r>
            <a:r>
              <a:rPr lang="ko-KR" altLang="en-US" dirty="0" err="1">
                <a:latin typeface="+mn-ea"/>
              </a:rPr>
              <a:t>공유테이블이</a:t>
            </a:r>
            <a:r>
              <a:rPr lang="ko-KR" altLang="en-US" dirty="0">
                <a:latin typeface="+mn-ea"/>
              </a:rPr>
              <a:t> 다수 존재하고 있음</a:t>
            </a:r>
            <a:endParaRPr kumimoji="1" lang="en-US" altLang="ko-KR" dirty="0">
              <a:ln>
                <a:noFill/>
              </a:ln>
              <a:solidFill>
                <a:schemeClr val="tx1"/>
              </a:solidFill>
              <a:latin typeface="+mn-ea"/>
              <a:cs typeface="Arial" charset="0"/>
            </a:endParaRPr>
          </a:p>
        </p:txBody>
      </p:sp>
      <p:grpSp>
        <p:nvGrpSpPr>
          <p:cNvPr id="11" name="Group 11">
            <a:extLst>
              <a:ext uri="{FF2B5EF4-FFF2-40B4-BE49-F238E27FC236}">
                <a16:creationId xmlns:a16="http://schemas.microsoft.com/office/drawing/2014/main" id="{B0AEF6AE-7BAA-364F-8D72-69F50D67B370}"/>
              </a:ext>
            </a:extLst>
          </p:cNvPr>
          <p:cNvGrpSpPr/>
          <p:nvPr/>
        </p:nvGrpSpPr>
        <p:grpSpPr>
          <a:xfrm>
            <a:off x="5645850" y="1582052"/>
            <a:ext cx="5685218" cy="360000"/>
            <a:chOff x="4953000" y="1488355"/>
            <a:chExt cx="4680650" cy="360000"/>
          </a:xfrm>
        </p:grpSpPr>
        <p:cxnSp>
          <p:nvCxnSpPr>
            <p:cNvPr id="12" name="Straight Connector 60">
              <a:extLst>
                <a:ext uri="{FF2B5EF4-FFF2-40B4-BE49-F238E27FC236}">
                  <a16:creationId xmlns:a16="http://schemas.microsoft.com/office/drawing/2014/main" id="{3DA145FB-8B1C-B24F-8B7F-079C16FB8372}"/>
                </a:ext>
              </a:extLst>
            </p:cNvPr>
            <p:cNvCxnSpPr>
              <a:cxnSpLocks noChangeShapeType="1"/>
            </p:cNvCxnSpPr>
            <p:nvPr/>
          </p:nvCxnSpPr>
          <p:spPr bwMode="gray">
            <a:xfrm>
              <a:off x="4953000" y="1844781"/>
              <a:ext cx="4680650" cy="0"/>
            </a:xfrm>
            <a:prstGeom prst="line">
              <a:avLst/>
            </a:prstGeom>
            <a:noFill/>
            <a:ln w="3175" algn="ctr">
              <a:solidFill>
                <a:sysClr val="windowText" lastClr="000000"/>
              </a:solidFill>
              <a:miter lim="800000"/>
              <a:headEnd/>
              <a:tailEnd/>
            </a:ln>
          </p:spPr>
        </p:cxnSp>
        <p:sp>
          <p:nvSpPr>
            <p:cNvPr id="13" name="TextBox 12">
              <a:extLst>
                <a:ext uri="{FF2B5EF4-FFF2-40B4-BE49-F238E27FC236}">
                  <a16:creationId xmlns:a16="http://schemas.microsoft.com/office/drawing/2014/main" id="{02A6ABA3-7897-8744-863E-0AD89D0B45ED}"/>
                </a:ext>
              </a:extLst>
            </p:cNvPr>
            <p:cNvSpPr txBox="1"/>
            <p:nvPr/>
          </p:nvSpPr>
          <p:spPr bwMode="gray">
            <a:xfrm>
              <a:off x="4953000" y="1488355"/>
              <a:ext cx="4680650" cy="360000"/>
            </a:xfrm>
            <a:prstGeom prst="rect">
              <a:avLst/>
            </a:prstGeom>
            <a:solidFill>
              <a:sysClr val="window" lastClr="FFFFFF"/>
            </a:solidFill>
          </p:spPr>
          <p:txBody>
            <a:bodyPr wrap="square" lIns="0" rIns="0" rtlCol="0" anchor="ctr" anchorCtr="0">
              <a:noAutofit/>
            </a:bodyPr>
            <a:lstStyle/>
            <a:p>
              <a:pPr marL="0" marR="0" lvl="0" indent="0" algn="ctr" defTabSz="914400" eaLnBrk="0" fontAlgn="base" latinLnBrk="0" hangingPunct="0">
                <a:lnSpc>
                  <a:spcPct val="100000"/>
                </a:lnSpc>
                <a:spcBef>
                  <a:spcPct val="20000"/>
                </a:spcBef>
                <a:spcAft>
                  <a:spcPct val="0"/>
                </a:spcAft>
                <a:buClrTx/>
                <a:buSzPct val="100000"/>
                <a:buFont typeface="Wingdings" pitchFamily="2" charset="2"/>
                <a:buNone/>
                <a:tabLst/>
                <a:defRPr/>
              </a:pPr>
              <a:r>
                <a:rPr kumimoji="0" lang="en-US" altLang="ko-KR" b="1" i="0" u="none" strike="noStrike" kern="0" cap="none" spc="0" normalizeH="0" baseline="0" noProof="0" dirty="0">
                  <a:ln>
                    <a:noFill/>
                  </a:ln>
                  <a:solidFill>
                    <a:prstClr val="black"/>
                  </a:solidFill>
                  <a:effectLst/>
                  <a:uLnTx/>
                  <a:uFillTx/>
                  <a:latin typeface="+mn-ea"/>
                </a:rPr>
                <a:t>54</a:t>
              </a:r>
              <a:r>
                <a:rPr kumimoji="0" lang="ko-KR" altLang="en-US" b="1" i="0" u="none" strike="noStrike" kern="0" cap="none" spc="0" normalizeH="0" baseline="0" noProof="0" dirty="0">
                  <a:ln>
                    <a:noFill/>
                  </a:ln>
                  <a:solidFill>
                    <a:prstClr val="black"/>
                  </a:solidFill>
                  <a:effectLst/>
                  <a:uLnTx/>
                  <a:uFillTx/>
                  <a:latin typeface="+mn-ea"/>
                </a:rPr>
                <a:t>개 </a:t>
              </a:r>
              <a:r>
                <a:rPr kumimoji="0" lang="en-US" altLang="ko-KR" b="1" i="0" u="none" strike="noStrike" kern="0" cap="none" spc="0" normalizeH="0" baseline="0" noProof="0" dirty="0">
                  <a:ln>
                    <a:noFill/>
                  </a:ln>
                  <a:solidFill>
                    <a:prstClr val="black"/>
                  </a:solidFill>
                  <a:effectLst/>
                  <a:uLnTx/>
                  <a:uFillTx/>
                  <a:latin typeface="+mn-ea"/>
                </a:rPr>
                <a:t>Container </a:t>
              </a:r>
              <a:r>
                <a:rPr lang="ko-KR" altLang="en-US" b="1" kern="0" dirty="0">
                  <a:solidFill>
                    <a:prstClr val="black"/>
                  </a:solidFill>
                  <a:latin typeface="+mn-ea"/>
                </a:rPr>
                <a:t>교차 </a:t>
              </a:r>
              <a:r>
                <a:rPr lang="ko-KR" altLang="en-US" b="1" kern="0" dirty="0" err="1">
                  <a:solidFill>
                    <a:prstClr val="black"/>
                  </a:solidFill>
                  <a:latin typeface="+mn-ea"/>
                </a:rPr>
                <a:t>파티션별</a:t>
              </a:r>
              <a:r>
                <a:rPr lang="ko-KR" altLang="en-US" b="1" kern="0" dirty="0">
                  <a:solidFill>
                    <a:prstClr val="black"/>
                  </a:solidFill>
                  <a:latin typeface="+mn-ea"/>
                </a:rPr>
                <a:t> 테이블 정보</a:t>
              </a:r>
              <a:endParaRPr kumimoji="0" lang="ko-KR" altLang="en-US" b="1" i="0" u="none" strike="noStrike" kern="0" cap="none" spc="0" normalizeH="0" baseline="0" noProof="0" dirty="0">
                <a:ln>
                  <a:noFill/>
                </a:ln>
                <a:solidFill>
                  <a:prstClr val="black"/>
                </a:solidFill>
                <a:effectLst/>
                <a:uLnTx/>
                <a:uFillTx/>
                <a:latin typeface="+mn-ea"/>
              </a:endParaRPr>
            </a:p>
          </p:txBody>
        </p:sp>
        <p:cxnSp>
          <p:nvCxnSpPr>
            <p:cNvPr id="14" name="Straight Connector 60">
              <a:extLst>
                <a:ext uri="{FF2B5EF4-FFF2-40B4-BE49-F238E27FC236}">
                  <a16:creationId xmlns:a16="http://schemas.microsoft.com/office/drawing/2014/main" id="{7A958883-F60B-1C4F-992D-E9A3F606C878}"/>
                </a:ext>
              </a:extLst>
            </p:cNvPr>
            <p:cNvCxnSpPr>
              <a:cxnSpLocks noChangeShapeType="1"/>
            </p:cNvCxnSpPr>
            <p:nvPr/>
          </p:nvCxnSpPr>
          <p:spPr bwMode="gray">
            <a:xfrm flipV="1">
              <a:off x="4953000" y="1844780"/>
              <a:ext cx="4680650" cy="1"/>
            </a:xfrm>
            <a:prstGeom prst="line">
              <a:avLst/>
            </a:prstGeom>
            <a:noFill/>
            <a:ln w="3175" algn="ctr">
              <a:solidFill>
                <a:sysClr val="windowText" lastClr="000000"/>
              </a:solidFill>
              <a:miter lim="800000"/>
              <a:headEnd/>
              <a:tailEnd/>
            </a:ln>
          </p:spPr>
        </p:cxnSp>
      </p:grpSp>
      <p:grpSp>
        <p:nvGrpSpPr>
          <p:cNvPr id="20" name="그룹 19">
            <a:extLst>
              <a:ext uri="{FF2B5EF4-FFF2-40B4-BE49-F238E27FC236}">
                <a16:creationId xmlns:a16="http://schemas.microsoft.com/office/drawing/2014/main" id="{60D55D59-7A96-8A46-A30C-EFE0B3FB1196}"/>
              </a:ext>
            </a:extLst>
          </p:cNvPr>
          <p:cNvGrpSpPr/>
          <p:nvPr/>
        </p:nvGrpSpPr>
        <p:grpSpPr>
          <a:xfrm>
            <a:off x="5645850" y="2076541"/>
            <a:ext cx="5685218" cy="3906218"/>
            <a:chOff x="3010914" y="2076541"/>
            <a:chExt cx="5629233" cy="3906218"/>
          </a:xfrm>
        </p:grpSpPr>
        <p:pic>
          <p:nvPicPr>
            <p:cNvPr id="19" name="그림 18">
              <a:extLst>
                <a:ext uri="{FF2B5EF4-FFF2-40B4-BE49-F238E27FC236}">
                  <a16:creationId xmlns:a16="http://schemas.microsoft.com/office/drawing/2014/main" id="{E71515D6-DCD8-4D4F-94CD-287FDC8C3A1F}"/>
                </a:ext>
              </a:extLst>
            </p:cNvPr>
            <p:cNvPicPr>
              <a:picLocks noChangeAspect="1"/>
            </p:cNvPicPr>
            <p:nvPr/>
          </p:nvPicPr>
          <p:blipFill>
            <a:blip r:embed="rId3"/>
            <a:stretch>
              <a:fillRect/>
            </a:stretch>
          </p:blipFill>
          <p:spPr>
            <a:xfrm>
              <a:off x="3010914" y="2091799"/>
              <a:ext cx="5629233" cy="3875702"/>
            </a:xfrm>
            <a:prstGeom prst="rect">
              <a:avLst/>
            </a:prstGeom>
          </p:spPr>
        </p:pic>
        <p:sp>
          <p:nvSpPr>
            <p:cNvPr id="17" name="직사각형 16">
              <a:extLst>
                <a:ext uri="{FF2B5EF4-FFF2-40B4-BE49-F238E27FC236}">
                  <a16:creationId xmlns:a16="http://schemas.microsoft.com/office/drawing/2014/main" id="{52925B54-BD82-F84B-93B0-8EE23CD46CF2}"/>
                </a:ext>
              </a:extLst>
            </p:cNvPr>
            <p:cNvSpPr/>
            <p:nvPr/>
          </p:nvSpPr>
          <p:spPr>
            <a:xfrm>
              <a:off x="3010914" y="2076541"/>
              <a:ext cx="5629233" cy="3906218"/>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aphicFrame>
        <p:nvGraphicFramePr>
          <p:cNvPr id="23" name="표 22">
            <a:extLst>
              <a:ext uri="{FF2B5EF4-FFF2-40B4-BE49-F238E27FC236}">
                <a16:creationId xmlns:a16="http://schemas.microsoft.com/office/drawing/2014/main" id="{D047C75B-F624-8B4C-B2EE-61FFCC6ACC1C}"/>
              </a:ext>
            </a:extLst>
          </p:cNvPr>
          <p:cNvGraphicFramePr>
            <a:graphicFrameLocks noGrp="1"/>
          </p:cNvGraphicFramePr>
          <p:nvPr>
            <p:extLst>
              <p:ext uri="{D42A27DB-BD31-4B8C-83A1-F6EECF244321}">
                <p14:modId xmlns:p14="http://schemas.microsoft.com/office/powerpoint/2010/main" val="687471060"/>
              </p:ext>
            </p:extLst>
          </p:nvPr>
        </p:nvGraphicFramePr>
        <p:xfrm>
          <a:off x="623153" y="3020517"/>
          <a:ext cx="3560694" cy="2073996"/>
        </p:xfrm>
        <a:graphic>
          <a:graphicData uri="http://schemas.openxmlformats.org/drawingml/2006/table">
            <a:tbl>
              <a:tblPr/>
              <a:tblGrid>
                <a:gridCol w="1024889">
                  <a:extLst>
                    <a:ext uri="{9D8B030D-6E8A-4147-A177-3AD203B41FA5}">
                      <a16:colId xmlns:a16="http://schemas.microsoft.com/office/drawing/2014/main" val="2546094588"/>
                    </a:ext>
                  </a:extLst>
                </a:gridCol>
                <a:gridCol w="1236205">
                  <a:extLst>
                    <a:ext uri="{9D8B030D-6E8A-4147-A177-3AD203B41FA5}">
                      <a16:colId xmlns:a16="http://schemas.microsoft.com/office/drawing/2014/main" val="1588454983"/>
                    </a:ext>
                  </a:extLst>
                </a:gridCol>
                <a:gridCol w="1299600">
                  <a:extLst>
                    <a:ext uri="{9D8B030D-6E8A-4147-A177-3AD203B41FA5}">
                      <a16:colId xmlns:a16="http://schemas.microsoft.com/office/drawing/2014/main" val="3500560928"/>
                    </a:ext>
                  </a:extLst>
                </a:gridCol>
              </a:tblGrid>
              <a:tr h="232692">
                <a:tc>
                  <a:txBody>
                    <a:bodyPr/>
                    <a:lstStyle/>
                    <a:p>
                      <a:pPr algn="ctr" fontAlgn="b"/>
                      <a:r>
                        <a:rPr lang="ko-KR" altLang="en-US" sz="1100" b="1" i="0" u="none" strike="noStrike" dirty="0">
                          <a:solidFill>
                            <a:srgbClr val="000000"/>
                          </a:solidFill>
                          <a:effectLst/>
                          <a:latin typeface="맑은 고딕" panose="020B0503020000020004" pitchFamily="34" charset="-127"/>
                          <a:ea typeface="맑은 고딕" panose="020B0503020000020004" pitchFamily="34" charset="-127"/>
                        </a:rPr>
                        <a:t>주요파티션이름</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ko-KR" altLang="en-US" sz="1100" b="1" i="0" u="none" strike="noStrike" dirty="0">
                          <a:solidFill>
                            <a:srgbClr val="000000"/>
                          </a:solidFill>
                          <a:effectLst/>
                          <a:latin typeface="맑은 고딕" panose="020B0503020000020004" pitchFamily="34" charset="-127"/>
                          <a:ea typeface="맑은 고딕" panose="020B0503020000020004" pitchFamily="34" charset="-127"/>
                        </a:rPr>
                        <a:t>교차파티션그룹수</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ko-KR" altLang="en-US" sz="1100" b="1" i="0" u="none" strike="noStrike" dirty="0">
                          <a:solidFill>
                            <a:srgbClr val="000000"/>
                          </a:solidFill>
                          <a:effectLst/>
                          <a:latin typeface="맑은 고딕" panose="020B0503020000020004" pitchFamily="34" charset="-127"/>
                          <a:ea typeface="맑은 고딕" panose="020B0503020000020004" pitchFamily="34" charset="-127"/>
                        </a:rPr>
                        <a:t>관련테이블수</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90938842"/>
                  </a:ext>
                </a:extLst>
              </a:tr>
              <a:tr h="182107">
                <a:tc>
                  <a:txBody>
                    <a:bodyPr/>
                    <a:lstStyle/>
                    <a:p>
                      <a:pPr algn="ctr" fontAlgn="ctr"/>
                      <a:r>
                        <a:rPr lang="en" sz="1100" b="0" i="0" u="none" strike="noStrike">
                          <a:solidFill>
                            <a:srgbClr val="000000"/>
                          </a:solidFill>
                          <a:effectLst/>
                          <a:latin typeface="맑은 고딕" panose="020B0503020000020004" pitchFamily="34" charset="-127"/>
                          <a:ea typeface="맑은 고딕" panose="020B0503020000020004" pitchFamily="34" charset="-127"/>
                        </a:rPr>
                        <a:t>VESSEL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dirty="0">
                          <a:solidFill>
                            <a:srgbClr val="000000"/>
                          </a:solidFill>
                          <a:effectLst/>
                          <a:latin typeface="맑은 고딕" panose="020B0503020000020004" pitchFamily="34" charset="-127"/>
                          <a:ea typeface="맑은 고딕" panose="020B0503020000020004" pitchFamily="34" charset="-127"/>
                        </a:rPr>
                        <a:t>56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dirty="0">
                          <a:solidFill>
                            <a:srgbClr val="000000"/>
                          </a:solidFill>
                          <a:effectLst/>
                          <a:latin typeface="맑은 고딕" panose="020B0503020000020004" pitchFamily="34" charset="-127"/>
                          <a:ea typeface="맑은 고딕" panose="020B0503020000020004" pitchFamily="34" charset="-127"/>
                        </a:rPr>
                        <a:t>175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4949025"/>
                  </a:ext>
                </a:extLst>
              </a:tr>
              <a:tr h="182107">
                <a:tc>
                  <a:txBody>
                    <a:bodyPr/>
                    <a:lstStyle/>
                    <a:p>
                      <a:pPr algn="ctr" fontAlgn="ctr"/>
                      <a:r>
                        <a:rPr lang="en" sz="1100" b="0" i="0" u="none" strike="noStrike">
                          <a:solidFill>
                            <a:srgbClr val="000000"/>
                          </a:solidFill>
                          <a:effectLst/>
                          <a:latin typeface="맑은 고딕" panose="020B0503020000020004" pitchFamily="34" charset="-127"/>
                          <a:ea typeface="맑은 고딕" panose="020B0503020000020004" pitchFamily="34" charset="-127"/>
                        </a:rPr>
                        <a:t>STRATEGY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63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183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7460075"/>
                  </a:ext>
                </a:extLst>
              </a:tr>
              <a:tr h="182107">
                <a:tc>
                  <a:txBody>
                    <a:bodyPr/>
                    <a:lstStyle/>
                    <a:p>
                      <a:pPr algn="ctr" fontAlgn="ctr"/>
                      <a:r>
                        <a:rPr lang="en" sz="1100" b="0" i="0" u="none" strike="noStrike">
                          <a:solidFill>
                            <a:srgbClr val="000000"/>
                          </a:solidFill>
                          <a:effectLst/>
                          <a:latin typeface="맑은 고딕" panose="020B0503020000020004" pitchFamily="34" charset="-127"/>
                          <a:ea typeface="맑은 고딕" panose="020B0503020000020004" pitchFamily="34" charset="-127"/>
                        </a:rPr>
                        <a:t>SALES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74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237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5713695"/>
                  </a:ext>
                </a:extLst>
              </a:tr>
              <a:tr h="192224">
                <a:tc>
                  <a:txBody>
                    <a:bodyPr/>
                    <a:lstStyle/>
                    <a:p>
                      <a:pPr algn="ctr" fontAlgn="t"/>
                      <a:r>
                        <a:rPr lang="en" sz="1100" b="0" i="0" u="none" strike="noStrike">
                          <a:solidFill>
                            <a:srgbClr val="000000"/>
                          </a:solidFill>
                          <a:effectLst/>
                          <a:latin typeface="맑은 고딕" panose="020B0503020000020004" pitchFamily="34" charset="-127"/>
                          <a:ea typeface="맑은 고딕" panose="020B0503020000020004" pitchFamily="34" charset="-127"/>
                        </a:rPr>
                        <a:t>PLANNING</a:t>
                      </a: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65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160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2084293"/>
                  </a:ext>
                </a:extLst>
              </a:tr>
              <a:tr h="192224">
                <a:tc>
                  <a:txBody>
                    <a:bodyPr/>
                    <a:lstStyle/>
                    <a:p>
                      <a:pPr algn="ctr" fontAlgn="t"/>
                      <a:r>
                        <a:rPr lang="en" sz="1100" b="0" i="0" u="none" strike="noStrike">
                          <a:solidFill>
                            <a:srgbClr val="000000"/>
                          </a:solidFill>
                          <a:effectLst/>
                          <a:latin typeface="맑은 고딕" panose="020B0503020000020004" pitchFamily="34" charset="-127"/>
                          <a:ea typeface="맑은 고딕" panose="020B0503020000020004" pitchFamily="34" charset="-127"/>
                        </a:rPr>
                        <a:t>MARINE</a:t>
                      </a:r>
                    </a:p>
                  </a:txBody>
                  <a:tcPr marL="9525" marR="9525"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177728"/>
                  </a:ext>
                </a:extLst>
              </a:tr>
              <a:tr h="182107">
                <a:tc>
                  <a:txBody>
                    <a:bodyPr/>
                    <a:lstStyle/>
                    <a:p>
                      <a:pPr algn="ctr" fontAlgn="ctr"/>
                      <a:r>
                        <a:rPr lang="en" sz="1100" b="0" i="0" u="none" strike="noStrike" dirty="0">
                          <a:solidFill>
                            <a:srgbClr val="000000"/>
                          </a:solidFill>
                          <a:effectLst/>
                          <a:latin typeface="맑은 고딕" panose="020B0503020000020004" pitchFamily="34" charset="-127"/>
                          <a:ea typeface="맑은 고딕" panose="020B0503020000020004" pitchFamily="34" charset="-127"/>
                        </a:rPr>
                        <a:t>HR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dirty="0">
                          <a:solidFill>
                            <a:srgbClr val="000000"/>
                          </a:solidFill>
                          <a:effectLst/>
                          <a:latin typeface="맑은 고딕" panose="020B0503020000020004" pitchFamily="34" charset="-127"/>
                          <a:ea typeface="맑은 고딕" panose="020B0503020000020004" pitchFamily="34" charset="-127"/>
                        </a:rPr>
                        <a:t>16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dirty="0">
                          <a:solidFill>
                            <a:srgbClr val="000000"/>
                          </a:solidFill>
                          <a:effectLst/>
                          <a:latin typeface="맑은 고딕" panose="020B0503020000020004" pitchFamily="34" charset="-127"/>
                          <a:ea typeface="맑은 고딕" panose="020B0503020000020004" pitchFamily="34" charset="-127"/>
                        </a:rPr>
                        <a:t>18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7071459"/>
                  </a:ext>
                </a:extLst>
              </a:tr>
              <a:tr h="182107">
                <a:tc>
                  <a:txBody>
                    <a:bodyPr/>
                    <a:lstStyle/>
                    <a:p>
                      <a:pPr algn="ctr" fontAlgn="ctr"/>
                      <a:r>
                        <a:rPr lang="en" sz="1100" b="0" i="0" u="none" strike="noStrike">
                          <a:solidFill>
                            <a:srgbClr val="000000"/>
                          </a:solidFill>
                          <a:effectLst/>
                          <a:latin typeface="맑은 고딕" panose="020B0503020000020004" pitchFamily="34" charset="-127"/>
                          <a:ea typeface="맑은 고딕" panose="020B0503020000020004" pitchFamily="34" charset="-127"/>
                        </a:rPr>
                        <a:t>FINANCE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65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160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760842"/>
                  </a:ext>
                </a:extLst>
              </a:tr>
              <a:tr h="182107">
                <a:tc>
                  <a:txBody>
                    <a:bodyPr/>
                    <a:lstStyle/>
                    <a:p>
                      <a:pPr algn="ctr" fontAlgn="ctr"/>
                      <a:r>
                        <a:rPr lang="en" sz="1100" b="0" i="0" u="none" strike="noStrike">
                          <a:solidFill>
                            <a:srgbClr val="000000"/>
                          </a:solidFill>
                          <a:effectLst/>
                          <a:latin typeface="맑은 고딕" panose="020B0503020000020004" pitchFamily="34" charset="-127"/>
                          <a:ea typeface="맑은 고딕" panose="020B0503020000020004" pitchFamily="34" charset="-127"/>
                        </a:rPr>
                        <a:t>DOCUMENT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62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127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663283"/>
                  </a:ext>
                </a:extLst>
              </a:tr>
              <a:tr h="182107">
                <a:tc>
                  <a:txBody>
                    <a:bodyPr/>
                    <a:lstStyle/>
                    <a:p>
                      <a:pPr algn="ctr" fontAlgn="ctr"/>
                      <a:r>
                        <a:rPr lang="en" sz="1100" b="0" i="0" u="none" strike="noStrike">
                          <a:solidFill>
                            <a:srgbClr val="000000"/>
                          </a:solidFill>
                          <a:effectLst/>
                          <a:latin typeface="맑은 고딕" panose="020B0503020000020004" pitchFamily="34" charset="-127"/>
                          <a:ea typeface="맑은 고딕" panose="020B0503020000020004" pitchFamily="34" charset="-127"/>
                        </a:rPr>
                        <a:t>CONTAINER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54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153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81841"/>
                  </a:ext>
                </a:extLst>
              </a:tr>
              <a:tr h="182107">
                <a:tc>
                  <a:txBody>
                    <a:bodyPr/>
                    <a:lstStyle/>
                    <a:p>
                      <a:pPr algn="ctr" fontAlgn="ctr"/>
                      <a:r>
                        <a:rPr lang="en" sz="1100" b="0" i="0" u="none" strike="noStrike">
                          <a:solidFill>
                            <a:srgbClr val="000000"/>
                          </a:solidFill>
                          <a:effectLst/>
                          <a:latin typeface="맑은 고딕" panose="020B0503020000020004" pitchFamily="34" charset="-127"/>
                          <a:ea typeface="맑은 고딕" panose="020B0503020000020004" pitchFamily="34" charset="-127"/>
                        </a:rPr>
                        <a:t>COMMON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a:solidFill>
                            <a:srgbClr val="000000"/>
                          </a:solidFill>
                          <a:effectLst/>
                          <a:latin typeface="맑은 고딕" panose="020B0503020000020004" pitchFamily="34" charset="-127"/>
                          <a:ea typeface="맑은 고딕" panose="020B0503020000020004" pitchFamily="34" charset="-127"/>
                        </a:rPr>
                        <a:t>76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ore-KR" sz="1100" b="0" i="0" u="none" strike="noStrike" dirty="0">
                          <a:solidFill>
                            <a:srgbClr val="000000"/>
                          </a:solidFill>
                          <a:effectLst/>
                          <a:latin typeface="맑은 고딕" panose="020B0503020000020004" pitchFamily="34" charset="-127"/>
                          <a:ea typeface="맑은 고딕" panose="020B0503020000020004" pitchFamily="34" charset="-127"/>
                        </a:rPr>
                        <a:t>182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8518736"/>
                  </a:ext>
                </a:extLst>
              </a:tr>
            </a:tbl>
          </a:graphicData>
        </a:graphic>
      </p:graphicFrame>
      <p:sp>
        <p:nvSpPr>
          <p:cNvPr id="24" name="직사각형 23">
            <a:extLst>
              <a:ext uri="{FF2B5EF4-FFF2-40B4-BE49-F238E27FC236}">
                <a16:creationId xmlns:a16="http://schemas.microsoft.com/office/drawing/2014/main" id="{DF48D075-DC7B-4646-BD47-61F1E4520173}"/>
              </a:ext>
            </a:extLst>
          </p:cNvPr>
          <p:cNvSpPr/>
          <p:nvPr/>
        </p:nvSpPr>
        <p:spPr>
          <a:xfrm>
            <a:off x="537443" y="4691431"/>
            <a:ext cx="3702388" cy="264990"/>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5" name="Straight Connector 46">
            <a:extLst>
              <a:ext uri="{FF2B5EF4-FFF2-40B4-BE49-F238E27FC236}">
                <a16:creationId xmlns:a16="http://schemas.microsoft.com/office/drawing/2014/main" id="{215CD066-7D7A-9944-9FB5-FE6E8FAA1019}"/>
              </a:ext>
            </a:extLst>
          </p:cNvPr>
          <p:cNvCxnSpPr/>
          <p:nvPr/>
        </p:nvCxnSpPr>
        <p:spPr bwMode="auto">
          <a:xfrm>
            <a:off x="4239831" y="4956421"/>
            <a:ext cx="1406019" cy="1026338"/>
          </a:xfrm>
          <a:prstGeom prst="line">
            <a:avLst/>
          </a:prstGeom>
          <a:solidFill>
            <a:srgbClr val="4D4D4D"/>
          </a:solidFill>
          <a:ln w="19050" cap="flat" cmpd="sng" algn="ctr">
            <a:solidFill>
              <a:srgbClr val="000000">
                <a:lumMod val="50000"/>
                <a:lumOff val="5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46">
            <a:extLst>
              <a:ext uri="{FF2B5EF4-FFF2-40B4-BE49-F238E27FC236}">
                <a16:creationId xmlns:a16="http://schemas.microsoft.com/office/drawing/2014/main" id="{EF4CCD6C-E490-0845-9DF2-9F860F251101}"/>
              </a:ext>
            </a:extLst>
          </p:cNvPr>
          <p:cNvCxnSpPr/>
          <p:nvPr/>
        </p:nvCxnSpPr>
        <p:spPr bwMode="auto">
          <a:xfrm flipV="1">
            <a:off x="4239831" y="2076541"/>
            <a:ext cx="1406019" cy="2614889"/>
          </a:xfrm>
          <a:prstGeom prst="line">
            <a:avLst/>
          </a:prstGeom>
          <a:solidFill>
            <a:srgbClr val="4D4D4D"/>
          </a:solidFill>
          <a:ln w="19050" cap="flat" cmpd="sng" algn="ctr">
            <a:solidFill>
              <a:srgbClr val="000000">
                <a:lumMod val="50000"/>
                <a:lumOff val="50000"/>
              </a:srgb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 name="Group 11">
            <a:extLst>
              <a:ext uri="{FF2B5EF4-FFF2-40B4-BE49-F238E27FC236}">
                <a16:creationId xmlns:a16="http://schemas.microsoft.com/office/drawing/2014/main" id="{8839994A-3FB2-DD43-9096-6898215F5338}"/>
              </a:ext>
            </a:extLst>
          </p:cNvPr>
          <p:cNvGrpSpPr/>
          <p:nvPr/>
        </p:nvGrpSpPr>
        <p:grpSpPr>
          <a:xfrm>
            <a:off x="565642" y="1582052"/>
            <a:ext cx="4472889" cy="360000"/>
            <a:chOff x="4953000" y="1488355"/>
            <a:chExt cx="4680650" cy="360000"/>
          </a:xfrm>
        </p:grpSpPr>
        <p:cxnSp>
          <p:nvCxnSpPr>
            <p:cNvPr id="36" name="Straight Connector 60">
              <a:extLst>
                <a:ext uri="{FF2B5EF4-FFF2-40B4-BE49-F238E27FC236}">
                  <a16:creationId xmlns:a16="http://schemas.microsoft.com/office/drawing/2014/main" id="{4C12D680-6D03-7042-B554-0BACACA62D1A}"/>
                </a:ext>
              </a:extLst>
            </p:cNvPr>
            <p:cNvCxnSpPr>
              <a:cxnSpLocks noChangeShapeType="1"/>
            </p:cNvCxnSpPr>
            <p:nvPr/>
          </p:nvCxnSpPr>
          <p:spPr bwMode="gray">
            <a:xfrm>
              <a:off x="4953000" y="1844781"/>
              <a:ext cx="4680650" cy="0"/>
            </a:xfrm>
            <a:prstGeom prst="line">
              <a:avLst/>
            </a:prstGeom>
            <a:noFill/>
            <a:ln w="3175" algn="ctr">
              <a:solidFill>
                <a:sysClr val="windowText" lastClr="000000"/>
              </a:solidFill>
              <a:miter lim="800000"/>
              <a:headEnd/>
              <a:tailEnd/>
            </a:ln>
          </p:spPr>
        </p:cxnSp>
        <p:sp>
          <p:nvSpPr>
            <p:cNvPr id="37" name="TextBox 36">
              <a:extLst>
                <a:ext uri="{FF2B5EF4-FFF2-40B4-BE49-F238E27FC236}">
                  <a16:creationId xmlns:a16="http://schemas.microsoft.com/office/drawing/2014/main" id="{3D954B15-0696-FE46-AFA0-308101D898A0}"/>
                </a:ext>
              </a:extLst>
            </p:cNvPr>
            <p:cNvSpPr txBox="1"/>
            <p:nvPr/>
          </p:nvSpPr>
          <p:spPr bwMode="gray">
            <a:xfrm>
              <a:off x="4953000" y="1488355"/>
              <a:ext cx="4680650" cy="360000"/>
            </a:xfrm>
            <a:prstGeom prst="rect">
              <a:avLst/>
            </a:prstGeom>
            <a:solidFill>
              <a:sysClr val="window" lastClr="FFFFFF"/>
            </a:solidFill>
          </p:spPr>
          <p:txBody>
            <a:bodyPr wrap="square" lIns="0" rIns="0" rtlCol="0" anchor="ctr" anchorCtr="0">
              <a:noAutofit/>
            </a:bodyPr>
            <a:lstStyle/>
            <a:p>
              <a:pPr marL="0" marR="0" lvl="0" indent="0" algn="ctr" defTabSz="914400" eaLnBrk="0" fontAlgn="base" latinLnBrk="0" hangingPunct="0">
                <a:lnSpc>
                  <a:spcPct val="100000"/>
                </a:lnSpc>
                <a:spcBef>
                  <a:spcPct val="20000"/>
                </a:spcBef>
                <a:spcAft>
                  <a:spcPct val="0"/>
                </a:spcAft>
                <a:buClrTx/>
                <a:buSzPct val="100000"/>
                <a:buFont typeface="Wingdings" pitchFamily="2" charset="2"/>
                <a:buNone/>
                <a:tabLst/>
                <a:defRPr/>
              </a:pPr>
              <a:r>
                <a:rPr lang="ko-KR" altLang="en-US" b="1" kern="0" dirty="0">
                  <a:solidFill>
                    <a:prstClr val="black"/>
                  </a:solidFill>
                  <a:latin typeface="+mn-ea"/>
                </a:rPr>
                <a:t>정보</a:t>
              </a:r>
              <a:endParaRPr kumimoji="0" lang="ko-KR" altLang="en-US" b="1" i="0" u="none" strike="noStrike" kern="0" cap="none" spc="0" normalizeH="0" baseline="0" noProof="0" dirty="0">
                <a:ln>
                  <a:noFill/>
                </a:ln>
                <a:solidFill>
                  <a:prstClr val="black"/>
                </a:solidFill>
                <a:effectLst/>
                <a:uLnTx/>
                <a:uFillTx/>
                <a:latin typeface="+mn-ea"/>
              </a:endParaRPr>
            </a:p>
          </p:txBody>
        </p:sp>
        <p:cxnSp>
          <p:nvCxnSpPr>
            <p:cNvPr id="38" name="Straight Connector 60">
              <a:extLst>
                <a:ext uri="{FF2B5EF4-FFF2-40B4-BE49-F238E27FC236}">
                  <a16:creationId xmlns:a16="http://schemas.microsoft.com/office/drawing/2014/main" id="{18DB96FD-B153-474A-9767-2ED211D1CAE3}"/>
                </a:ext>
              </a:extLst>
            </p:cNvPr>
            <p:cNvCxnSpPr>
              <a:cxnSpLocks noChangeShapeType="1"/>
            </p:cNvCxnSpPr>
            <p:nvPr/>
          </p:nvCxnSpPr>
          <p:spPr bwMode="gray">
            <a:xfrm flipV="1">
              <a:off x="4953000" y="1844780"/>
              <a:ext cx="4680650" cy="1"/>
            </a:xfrm>
            <a:prstGeom prst="line">
              <a:avLst/>
            </a:prstGeom>
            <a:noFill/>
            <a:ln w="3175" algn="ctr">
              <a:solidFill>
                <a:sysClr val="windowText" lastClr="000000"/>
              </a:solidFill>
              <a:miter lim="800000"/>
              <a:headEnd/>
              <a:tailEnd/>
            </a:ln>
          </p:spPr>
        </p:cxnSp>
      </p:grpSp>
    </p:spTree>
    <p:extLst>
      <p:ext uri="{BB962C8B-B14F-4D97-AF65-F5344CB8AC3E}">
        <p14:creationId xmlns:p14="http://schemas.microsoft.com/office/powerpoint/2010/main" val="2430395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735657-F672-4458-83F7-EEA79194D56E}"/>
              </a:ext>
            </a:extLst>
          </p:cNvPr>
          <p:cNvSpPr txBox="1"/>
          <p:nvPr/>
        </p:nvSpPr>
        <p:spPr>
          <a:xfrm>
            <a:off x="2994339" y="2839016"/>
            <a:ext cx="5602309" cy="584775"/>
          </a:xfrm>
          <a:prstGeom prst="rect">
            <a:avLst/>
          </a:prstGeom>
          <a:noFill/>
        </p:spPr>
        <p:txBody>
          <a:bodyPr wrap="square" rtlCol="0">
            <a:spAutoFit/>
          </a:bodyPr>
          <a:lstStyle/>
          <a:p>
            <a:pPr algn="ctr"/>
            <a:r>
              <a:rPr lang="en-US" altLang="ko-KR" sz="3200" b="1" dirty="0"/>
              <a:t>End of Document</a:t>
            </a:r>
            <a:endParaRPr lang="ko-KR" altLang="en-US" sz="3200" b="1" dirty="0"/>
          </a:p>
        </p:txBody>
      </p:sp>
    </p:spTree>
    <p:extLst>
      <p:ext uri="{BB962C8B-B14F-4D97-AF65-F5344CB8AC3E}">
        <p14:creationId xmlns:p14="http://schemas.microsoft.com/office/powerpoint/2010/main" val="257918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1.</a:t>
            </a:r>
            <a:r>
              <a:rPr lang="ko-KR" altLang="en-US" dirty="0">
                <a:solidFill>
                  <a:schemeClr val="bg1"/>
                </a:solidFill>
                <a:latin typeface="+mn-ea"/>
                <a:ea typeface="+mn-ea"/>
              </a:rPr>
              <a:t> </a:t>
            </a:r>
            <a:r>
              <a:rPr lang="en-US" altLang="ko-KR" dirty="0">
                <a:solidFill>
                  <a:schemeClr val="bg1"/>
                </a:solidFill>
                <a:latin typeface="+mn-ea"/>
                <a:ea typeface="+mn-ea"/>
              </a:rPr>
              <a:t>KMTC TA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a:t>
            </a:r>
            <a:r>
              <a:rPr lang="ko-KR" altLang="en-US" dirty="0">
                <a:solidFill>
                  <a:schemeClr val="bg1"/>
                </a:solidFill>
                <a:latin typeface="+mn-ea"/>
                <a:ea typeface="+mn-ea"/>
              </a:rPr>
              <a:t> 요약</a:t>
            </a: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221599"/>
          </a:xfrm>
          <a:noFill/>
        </p:spPr>
        <p:txBody>
          <a:bodyPr vert="horz" wrap="square" lIns="0" tIns="0" rIns="0" bIns="0" numCol="1" rtlCol="0">
            <a:spAutoFit/>
          </a:bodyPr>
          <a:lstStyle/>
          <a:p>
            <a:r>
              <a:rPr lang="en-US" altLang="ko-KR" dirty="0">
                <a:latin typeface="+mn-ea"/>
                <a:ea typeface="+mn-ea"/>
              </a:rPr>
              <a:t>ICC 2.0</a:t>
            </a:r>
            <a:r>
              <a:rPr lang="ko-KR" altLang="en-US" dirty="0">
                <a:latin typeface="+mn-ea"/>
                <a:ea typeface="+mn-ea"/>
              </a:rPr>
              <a:t>는 난이도 상 </a:t>
            </a:r>
            <a:r>
              <a:rPr lang="en-US" altLang="ko-KR" dirty="0">
                <a:latin typeface="+mn-ea"/>
                <a:ea typeface="+mn-ea"/>
              </a:rPr>
              <a:t>4</a:t>
            </a:r>
            <a:r>
              <a:rPr lang="ko-KR" altLang="en-US" dirty="0">
                <a:latin typeface="+mn-ea"/>
                <a:ea typeface="+mn-ea"/>
              </a:rPr>
              <a:t>개</a:t>
            </a:r>
            <a:r>
              <a:rPr lang="en-US" altLang="ko-KR" dirty="0">
                <a:latin typeface="+mn-ea"/>
                <a:ea typeface="+mn-ea"/>
              </a:rPr>
              <a:t>,</a:t>
            </a:r>
            <a:r>
              <a:rPr lang="ko-KR" altLang="en-US" dirty="0">
                <a:latin typeface="+mn-ea"/>
                <a:ea typeface="+mn-ea"/>
              </a:rPr>
              <a:t> 중 </a:t>
            </a:r>
            <a:r>
              <a:rPr lang="en-US" altLang="ko-KR" dirty="0">
                <a:latin typeface="+mn-ea"/>
                <a:ea typeface="+mn-ea"/>
              </a:rPr>
              <a:t>2</a:t>
            </a:r>
            <a:r>
              <a:rPr lang="ko-KR" altLang="en-US" dirty="0">
                <a:latin typeface="+mn-ea"/>
                <a:ea typeface="+mn-ea"/>
              </a:rPr>
              <a:t>개</a:t>
            </a:r>
            <a:r>
              <a:rPr lang="en-US" altLang="ko-KR" dirty="0">
                <a:latin typeface="+mn-ea"/>
                <a:ea typeface="+mn-ea"/>
              </a:rPr>
              <a:t>,</a:t>
            </a:r>
            <a:r>
              <a:rPr lang="ko-KR" altLang="en-US" dirty="0">
                <a:latin typeface="+mn-ea"/>
                <a:ea typeface="+mn-ea"/>
              </a:rPr>
              <a:t> 하 </a:t>
            </a:r>
            <a:r>
              <a:rPr lang="en-US" altLang="ko-KR" dirty="0">
                <a:latin typeface="+mn-ea"/>
                <a:ea typeface="+mn-ea"/>
              </a:rPr>
              <a:t>33</a:t>
            </a:r>
            <a:r>
              <a:rPr lang="ko-KR" altLang="en-US" dirty="0">
                <a:latin typeface="+mn-ea"/>
                <a:ea typeface="+mn-ea"/>
              </a:rPr>
              <a:t>개로 </a:t>
            </a:r>
            <a:r>
              <a:rPr lang="en-US" altLang="ko-KR" dirty="0">
                <a:latin typeface="+mn-ea"/>
                <a:ea typeface="+mn-ea"/>
              </a:rPr>
              <a:t>27</a:t>
            </a:r>
            <a:r>
              <a:rPr lang="ko-KR" altLang="en-US" dirty="0">
                <a:latin typeface="+mn-ea"/>
                <a:ea typeface="+mn-ea"/>
              </a:rPr>
              <a:t>일 정도 </a:t>
            </a:r>
            <a:r>
              <a:rPr lang="en-US" altLang="ko-KR" dirty="0">
                <a:latin typeface="+mn-ea"/>
                <a:ea typeface="+mn-ea"/>
              </a:rPr>
              <a:t>WebSphere Native</a:t>
            </a:r>
            <a:r>
              <a:rPr lang="ko-KR" altLang="en-US" dirty="0">
                <a:latin typeface="+mn-ea"/>
                <a:ea typeface="+mn-ea"/>
              </a:rPr>
              <a:t>로 전환하는데 </a:t>
            </a:r>
            <a:r>
              <a:rPr lang="en-US" altLang="ko-KR" dirty="0">
                <a:latin typeface="+mn-ea"/>
                <a:ea typeface="+mn-ea"/>
              </a:rPr>
              <a:t>27</a:t>
            </a:r>
            <a:r>
              <a:rPr lang="ko-KR" altLang="en-US" dirty="0">
                <a:latin typeface="+mn-ea"/>
                <a:ea typeface="+mn-ea"/>
              </a:rPr>
              <a:t>일 정도 소요 예상</a:t>
            </a:r>
          </a:p>
        </p:txBody>
      </p:sp>
      <p:pic>
        <p:nvPicPr>
          <p:cNvPr id="5" name="그림 4">
            <a:extLst>
              <a:ext uri="{FF2B5EF4-FFF2-40B4-BE49-F238E27FC236}">
                <a16:creationId xmlns:a16="http://schemas.microsoft.com/office/drawing/2014/main" id="{4FDA0707-487E-0942-8DF9-1407B6CE543F}"/>
              </a:ext>
            </a:extLst>
          </p:cNvPr>
          <p:cNvPicPr>
            <a:picLocks noChangeAspect="1"/>
          </p:cNvPicPr>
          <p:nvPr/>
        </p:nvPicPr>
        <p:blipFill>
          <a:blip r:embed="rId2"/>
          <a:stretch>
            <a:fillRect/>
          </a:stretch>
        </p:blipFill>
        <p:spPr>
          <a:xfrm>
            <a:off x="412651" y="1468582"/>
            <a:ext cx="11216966" cy="4752109"/>
          </a:xfrm>
          <a:prstGeom prst="rect">
            <a:avLst/>
          </a:prstGeom>
        </p:spPr>
      </p:pic>
    </p:spTree>
    <p:extLst>
      <p:ext uri="{BB962C8B-B14F-4D97-AF65-F5344CB8AC3E}">
        <p14:creationId xmlns:p14="http://schemas.microsoft.com/office/powerpoint/2010/main" val="3629881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1.</a:t>
            </a:r>
            <a:r>
              <a:rPr lang="ko-KR" altLang="en-US" dirty="0">
                <a:solidFill>
                  <a:schemeClr val="bg1"/>
                </a:solidFill>
                <a:latin typeface="+mn-ea"/>
                <a:ea typeface="+mn-ea"/>
              </a:rPr>
              <a:t> </a:t>
            </a:r>
            <a:r>
              <a:rPr lang="en-US" altLang="ko-KR" dirty="0">
                <a:solidFill>
                  <a:schemeClr val="bg1"/>
                </a:solidFill>
                <a:latin typeface="+mn-ea"/>
                <a:ea typeface="+mn-ea"/>
              </a:rPr>
              <a:t>KMTC TA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a:t>
            </a:r>
            <a:r>
              <a:rPr lang="ko-KR" altLang="en-US" dirty="0">
                <a:solidFill>
                  <a:schemeClr val="bg1"/>
                </a:solidFill>
                <a:latin typeface="+mn-ea"/>
                <a:ea typeface="+mn-ea"/>
              </a:rPr>
              <a:t> 애플리케이션 기술 평가 보고서</a:t>
            </a:r>
          </a:p>
        </p:txBody>
      </p:sp>
      <p:pic>
        <p:nvPicPr>
          <p:cNvPr id="5" name="그림 4">
            <a:extLst>
              <a:ext uri="{FF2B5EF4-FFF2-40B4-BE49-F238E27FC236}">
                <a16:creationId xmlns:a16="http://schemas.microsoft.com/office/drawing/2014/main" id="{8D702589-F1EC-A640-966D-0E775B3BD56A}"/>
              </a:ext>
            </a:extLst>
          </p:cNvPr>
          <p:cNvPicPr>
            <a:picLocks noChangeAspect="1"/>
          </p:cNvPicPr>
          <p:nvPr/>
        </p:nvPicPr>
        <p:blipFill>
          <a:blip r:embed="rId2"/>
          <a:stretch>
            <a:fillRect/>
          </a:stretch>
        </p:blipFill>
        <p:spPr>
          <a:xfrm>
            <a:off x="412654" y="1143883"/>
            <a:ext cx="4960458" cy="5098851"/>
          </a:xfrm>
          <a:prstGeom prst="rect">
            <a:avLst/>
          </a:prstGeom>
        </p:spPr>
      </p:pic>
      <p:pic>
        <p:nvPicPr>
          <p:cNvPr id="7" name="그림 6">
            <a:extLst>
              <a:ext uri="{FF2B5EF4-FFF2-40B4-BE49-F238E27FC236}">
                <a16:creationId xmlns:a16="http://schemas.microsoft.com/office/drawing/2014/main" id="{D962C2BA-E202-6D46-BBAF-35AF4D797BB6}"/>
              </a:ext>
            </a:extLst>
          </p:cNvPr>
          <p:cNvPicPr>
            <a:picLocks noChangeAspect="1"/>
          </p:cNvPicPr>
          <p:nvPr/>
        </p:nvPicPr>
        <p:blipFill>
          <a:blip r:embed="rId3"/>
          <a:stretch>
            <a:fillRect/>
          </a:stretch>
        </p:blipFill>
        <p:spPr>
          <a:xfrm>
            <a:off x="5640149" y="1019597"/>
            <a:ext cx="6139196" cy="5339640"/>
          </a:xfrm>
          <a:prstGeom prst="rect">
            <a:avLst/>
          </a:prstGeom>
        </p:spPr>
      </p:pic>
    </p:spTree>
    <p:extLst>
      <p:ext uri="{BB962C8B-B14F-4D97-AF65-F5344CB8AC3E}">
        <p14:creationId xmlns:p14="http://schemas.microsoft.com/office/powerpoint/2010/main" val="3089092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1.</a:t>
            </a:r>
            <a:r>
              <a:rPr lang="ko-KR" altLang="en-US" dirty="0">
                <a:solidFill>
                  <a:schemeClr val="bg1"/>
                </a:solidFill>
                <a:latin typeface="+mn-ea"/>
                <a:ea typeface="+mn-ea"/>
              </a:rPr>
              <a:t> </a:t>
            </a:r>
            <a:r>
              <a:rPr lang="en-US" altLang="ko-KR" dirty="0">
                <a:solidFill>
                  <a:schemeClr val="bg1"/>
                </a:solidFill>
                <a:latin typeface="+mn-ea"/>
                <a:ea typeface="+mn-ea"/>
              </a:rPr>
              <a:t>KMTC TA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a:t>
            </a:r>
            <a:r>
              <a:rPr lang="ko-KR" altLang="en-US" dirty="0">
                <a:solidFill>
                  <a:schemeClr val="bg1"/>
                </a:solidFill>
                <a:latin typeface="+mn-ea"/>
                <a:ea typeface="+mn-ea"/>
              </a:rPr>
              <a:t> 애플리케이션 기술 평가 보고서</a:t>
            </a:r>
          </a:p>
        </p:txBody>
      </p:sp>
      <p:pic>
        <p:nvPicPr>
          <p:cNvPr id="5" name="그림 4">
            <a:extLst>
              <a:ext uri="{FF2B5EF4-FFF2-40B4-BE49-F238E27FC236}">
                <a16:creationId xmlns:a16="http://schemas.microsoft.com/office/drawing/2014/main" id="{9D72B4D6-8DB4-9B45-833C-BD4FAD5459B2}"/>
              </a:ext>
            </a:extLst>
          </p:cNvPr>
          <p:cNvPicPr>
            <a:picLocks noChangeAspect="1"/>
          </p:cNvPicPr>
          <p:nvPr/>
        </p:nvPicPr>
        <p:blipFill>
          <a:blip r:embed="rId2"/>
          <a:stretch>
            <a:fillRect/>
          </a:stretch>
        </p:blipFill>
        <p:spPr>
          <a:xfrm>
            <a:off x="394842" y="962952"/>
            <a:ext cx="11402315" cy="5313157"/>
          </a:xfrm>
          <a:prstGeom prst="rect">
            <a:avLst/>
          </a:prstGeom>
        </p:spPr>
      </p:pic>
    </p:spTree>
    <p:extLst>
      <p:ext uri="{BB962C8B-B14F-4D97-AF65-F5344CB8AC3E}">
        <p14:creationId xmlns:p14="http://schemas.microsoft.com/office/powerpoint/2010/main" val="338931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1.</a:t>
            </a:r>
            <a:r>
              <a:rPr lang="ko-KR" altLang="en-US" dirty="0">
                <a:solidFill>
                  <a:schemeClr val="bg1"/>
                </a:solidFill>
                <a:latin typeface="+mn-ea"/>
                <a:ea typeface="+mn-ea"/>
              </a:rPr>
              <a:t> </a:t>
            </a:r>
            <a:r>
              <a:rPr lang="en-US" altLang="ko-KR" dirty="0">
                <a:solidFill>
                  <a:schemeClr val="bg1"/>
                </a:solidFill>
                <a:latin typeface="+mn-ea"/>
                <a:ea typeface="+mn-ea"/>
              </a:rPr>
              <a:t>KMTC TA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ea typeface="+mn-ea"/>
              </a:rPr>
              <a:t>&gt;</a:t>
            </a:r>
            <a:r>
              <a:rPr lang="ko-KR" altLang="en-US" dirty="0">
                <a:solidFill>
                  <a:schemeClr val="bg1"/>
                </a:solidFill>
                <a:latin typeface="+mn-ea"/>
                <a:ea typeface="+mn-ea"/>
              </a:rPr>
              <a:t> 애플리케이션 </a:t>
            </a:r>
            <a:r>
              <a:rPr lang="ko-KR" altLang="en-US" dirty="0" err="1">
                <a:solidFill>
                  <a:schemeClr val="bg1"/>
                </a:solidFill>
                <a:latin typeface="+mn-ea"/>
                <a:ea typeface="+mn-ea"/>
              </a:rPr>
              <a:t>인벤토리</a:t>
            </a:r>
            <a:r>
              <a:rPr lang="ko-KR" altLang="en-US" dirty="0">
                <a:solidFill>
                  <a:schemeClr val="bg1"/>
                </a:solidFill>
                <a:latin typeface="+mn-ea"/>
                <a:ea typeface="+mn-ea"/>
              </a:rPr>
              <a:t> 보고서</a:t>
            </a:r>
          </a:p>
        </p:txBody>
      </p:sp>
      <p:pic>
        <p:nvPicPr>
          <p:cNvPr id="4" name="그림 3">
            <a:extLst>
              <a:ext uri="{FF2B5EF4-FFF2-40B4-BE49-F238E27FC236}">
                <a16:creationId xmlns:a16="http://schemas.microsoft.com/office/drawing/2014/main" id="{0866CDFC-D4BD-214A-BE39-C24D7EB32253}"/>
              </a:ext>
            </a:extLst>
          </p:cNvPr>
          <p:cNvPicPr>
            <a:picLocks noChangeAspect="1"/>
          </p:cNvPicPr>
          <p:nvPr/>
        </p:nvPicPr>
        <p:blipFill>
          <a:blip r:embed="rId2"/>
          <a:stretch>
            <a:fillRect/>
          </a:stretch>
        </p:blipFill>
        <p:spPr>
          <a:xfrm>
            <a:off x="412653" y="1060057"/>
            <a:ext cx="11366695" cy="5132926"/>
          </a:xfrm>
          <a:prstGeom prst="rect">
            <a:avLst/>
          </a:prstGeom>
        </p:spPr>
      </p:pic>
    </p:spTree>
    <p:extLst>
      <p:ext uri="{BB962C8B-B14F-4D97-AF65-F5344CB8AC3E}">
        <p14:creationId xmlns:p14="http://schemas.microsoft.com/office/powerpoint/2010/main" val="1757657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1.</a:t>
            </a:r>
            <a:r>
              <a:rPr lang="ko-KR" altLang="en-US" dirty="0">
                <a:solidFill>
                  <a:schemeClr val="bg1"/>
                </a:solidFill>
                <a:latin typeface="+mn-ea"/>
                <a:ea typeface="+mn-ea"/>
              </a:rPr>
              <a:t> </a:t>
            </a:r>
            <a:r>
              <a:rPr lang="en-US" altLang="ko-KR" dirty="0">
                <a:solidFill>
                  <a:schemeClr val="bg1"/>
                </a:solidFill>
                <a:latin typeface="+mn-ea"/>
                <a:ea typeface="+mn-ea"/>
              </a:rPr>
              <a:t>KMTC TA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rPr>
              <a:t>&gt;</a:t>
            </a:r>
            <a:r>
              <a:rPr lang="ko-KR" altLang="en-US" dirty="0">
                <a:solidFill>
                  <a:schemeClr val="bg1"/>
                </a:solidFill>
                <a:latin typeface="+mn-ea"/>
                <a:ea typeface="+mn-ea"/>
              </a:rPr>
              <a:t> 애플리케이션 </a:t>
            </a:r>
            <a:r>
              <a:rPr lang="ko-KR" altLang="en-US" dirty="0" err="1">
                <a:solidFill>
                  <a:schemeClr val="bg1"/>
                </a:solidFill>
                <a:latin typeface="+mn-ea"/>
                <a:ea typeface="+mn-ea"/>
              </a:rPr>
              <a:t>인벤토리</a:t>
            </a:r>
            <a:r>
              <a:rPr lang="ko-KR" altLang="en-US" dirty="0">
                <a:solidFill>
                  <a:schemeClr val="bg1"/>
                </a:solidFill>
                <a:latin typeface="+mn-ea"/>
                <a:ea typeface="+mn-ea"/>
              </a:rPr>
              <a:t> 세부사항</a:t>
            </a:r>
          </a:p>
        </p:txBody>
      </p:sp>
      <p:pic>
        <p:nvPicPr>
          <p:cNvPr id="5" name="그림 4">
            <a:extLst>
              <a:ext uri="{FF2B5EF4-FFF2-40B4-BE49-F238E27FC236}">
                <a16:creationId xmlns:a16="http://schemas.microsoft.com/office/drawing/2014/main" id="{BDA6258F-669E-5546-8717-B4A6E163A0BA}"/>
              </a:ext>
            </a:extLst>
          </p:cNvPr>
          <p:cNvPicPr>
            <a:picLocks noChangeAspect="1"/>
          </p:cNvPicPr>
          <p:nvPr/>
        </p:nvPicPr>
        <p:blipFill>
          <a:blip r:embed="rId3"/>
          <a:stretch>
            <a:fillRect/>
          </a:stretch>
        </p:blipFill>
        <p:spPr>
          <a:xfrm>
            <a:off x="412654" y="1247367"/>
            <a:ext cx="5475528" cy="1301747"/>
          </a:xfrm>
          <a:prstGeom prst="rect">
            <a:avLst/>
          </a:prstGeom>
        </p:spPr>
      </p:pic>
      <p:pic>
        <p:nvPicPr>
          <p:cNvPr id="6" name="그림 5">
            <a:extLst>
              <a:ext uri="{FF2B5EF4-FFF2-40B4-BE49-F238E27FC236}">
                <a16:creationId xmlns:a16="http://schemas.microsoft.com/office/drawing/2014/main" id="{5AA9F6C8-88EA-C149-AA03-13F3EBA627CD}"/>
              </a:ext>
            </a:extLst>
          </p:cNvPr>
          <p:cNvPicPr>
            <a:picLocks noChangeAspect="1"/>
          </p:cNvPicPr>
          <p:nvPr/>
        </p:nvPicPr>
        <p:blipFill>
          <a:blip r:embed="rId4"/>
          <a:stretch>
            <a:fillRect/>
          </a:stretch>
        </p:blipFill>
        <p:spPr>
          <a:xfrm>
            <a:off x="6206838" y="1247366"/>
            <a:ext cx="5572508" cy="4806947"/>
          </a:xfrm>
          <a:prstGeom prst="rect">
            <a:avLst/>
          </a:prstGeom>
        </p:spPr>
      </p:pic>
      <p:pic>
        <p:nvPicPr>
          <p:cNvPr id="7" name="그림 6">
            <a:extLst>
              <a:ext uri="{FF2B5EF4-FFF2-40B4-BE49-F238E27FC236}">
                <a16:creationId xmlns:a16="http://schemas.microsoft.com/office/drawing/2014/main" id="{D14282C0-9743-6641-ADE9-FF641080AFBA}"/>
              </a:ext>
            </a:extLst>
          </p:cNvPr>
          <p:cNvPicPr>
            <a:picLocks noChangeAspect="1"/>
          </p:cNvPicPr>
          <p:nvPr/>
        </p:nvPicPr>
        <p:blipFill>
          <a:blip r:embed="rId5"/>
          <a:stretch>
            <a:fillRect/>
          </a:stretch>
        </p:blipFill>
        <p:spPr>
          <a:xfrm>
            <a:off x="412654" y="2701514"/>
            <a:ext cx="5475528" cy="3477491"/>
          </a:xfrm>
          <a:prstGeom prst="rect">
            <a:avLst/>
          </a:prstGeom>
        </p:spPr>
      </p:pic>
    </p:spTree>
    <p:extLst>
      <p:ext uri="{BB962C8B-B14F-4D97-AF65-F5344CB8AC3E}">
        <p14:creationId xmlns:p14="http://schemas.microsoft.com/office/powerpoint/2010/main" val="2547524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rPr>
              <a:t>2.</a:t>
            </a:r>
            <a:r>
              <a:rPr lang="ko-KR" altLang="en-US" dirty="0">
                <a:solidFill>
                  <a:schemeClr val="bg1"/>
                </a:solidFill>
                <a:latin typeface="+mn-ea"/>
              </a:rPr>
              <a:t> </a:t>
            </a:r>
            <a:r>
              <a:rPr lang="en-US" altLang="ko-KR" dirty="0">
                <a:solidFill>
                  <a:schemeClr val="bg1"/>
                </a:solidFill>
                <a:latin typeface="+mn-ea"/>
              </a:rPr>
              <a:t>NHLI M2M(Mono2Micro) </a:t>
            </a:r>
            <a:r>
              <a:rPr lang="ko-KR" altLang="en-US" dirty="0">
                <a:solidFill>
                  <a:schemeClr val="bg1"/>
                </a:solidFill>
                <a:latin typeface="+mn-ea"/>
              </a:rPr>
              <a:t>분석</a:t>
            </a:r>
            <a:r>
              <a:rPr lang="en-US" altLang="ko-KR" dirty="0">
                <a:solidFill>
                  <a:schemeClr val="bg1"/>
                </a:solidFill>
                <a:latin typeface="+mn-ea"/>
              </a:rPr>
              <a:t> </a:t>
            </a:r>
            <a:r>
              <a:rPr lang="ko-KR" altLang="en-US" dirty="0">
                <a:solidFill>
                  <a:schemeClr val="bg1"/>
                </a:solidFill>
                <a:latin typeface="+mn-ea"/>
              </a:rPr>
              <a:t>결과</a:t>
            </a:r>
            <a:r>
              <a:rPr lang="en-US" altLang="ko-KR" dirty="0">
                <a:solidFill>
                  <a:schemeClr val="bg1"/>
                </a:solidFill>
                <a:latin typeface="+mn-ea"/>
              </a:rPr>
              <a:t> &gt; </a:t>
            </a:r>
            <a:r>
              <a:rPr lang="ko-KR" altLang="en-US" dirty="0">
                <a:solidFill>
                  <a:schemeClr val="bg1"/>
                </a:solidFill>
                <a:latin typeface="+mn-ea"/>
              </a:rPr>
              <a:t>비지니스 뷰 </a:t>
            </a:r>
            <a:r>
              <a:rPr lang="en-US" altLang="ko-KR" dirty="0">
                <a:solidFill>
                  <a:schemeClr val="bg1"/>
                </a:solidFill>
                <a:latin typeface="+mn-ea"/>
              </a:rPr>
              <a:t>(</a:t>
            </a:r>
            <a:r>
              <a:rPr lang="ko-KR" altLang="en-US" dirty="0" err="1">
                <a:solidFill>
                  <a:schemeClr val="bg1"/>
                </a:solidFill>
                <a:latin typeface="+mn-ea"/>
              </a:rPr>
              <a:t>보정전</a:t>
            </a:r>
            <a:r>
              <a:rPr lang="en-US" altLang="ko-KR" dirty="0">
                <a:solidFill>
                  <a:schemeClr val="bg1"/>
                </a:solidFill>
                <a:latin typeface="+mn-ea"/>
              </a:rPr>
              <a:t>)</a:t>
            </a:r>
            <a:r>
              <a:rPr lang="ko-KR" altLang="en-US" dirty="0">
                <a:solidFill>
                  <a:schemeClr val="bg1"/>
                </a:solidFill>
                <a:latin typeface="+mn-ea"/>
              </a:rPr>
              <a:t> </a:t>
            </a: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793038"/>
          </a:xfrm>
          <a:noFill/>
        </p:spPr>
        <p:txBody>
          <a:bodyPr vert="horz" wrap="square" lIns="0" tIns="0" rIns="0" bIns="0" numCol="1" rtlCol="0">
            <a:spAutoFit/>
          </a:bodyPr>
          <a:lstStyle/>
          <a:p>
            <a:r>
              <a:rPr lang="en-US" altLang="ko-KR" dirty="0">
                <a:latin typeface="+mn-ea"/>
                <a:ea typeface="+mn-ea"/>
              </a:rPr>
              <a:t>ICC </a:t>
            </a:r>
            <a:r>
              <a:rPr lang="ko-KR" altLang="en-US" dirty="0" err="1">
                <a:latin typeface="+mn-ea"/>
                <a:ea typeface="+mn-ea"/>
              </a:rPr>
              <a:t>매뉴</a:t>
            </a:r>
            <a:r>
              <a:rPr lang="ko-KR" altLang="en-US" dirty="0">
                <a:latin typeface="+mn-ea"/>
                <a:ea typeface="+mn-ea"/>
              </a:rPr>
              <a:t> 중분류 기준</a:t>
            </a:r>
            <a:r>
              <a:rPr lang="en-US" altLang="ko-KR" dirty="0">
                <a:latin typeface="+mn-ea"/>
                <a:ea typeface="+mn-ea"/>
              </a:rPr>
              <a:t>(92</a:t>
            </a:r>
            <a:r>
              <a:rPr lang="ko-KR" altLang="en-US" dirty="0">
                <a:latin typeface="+mn-ea"/>
                <a:ea typeface="+mn-ea"/>
              </a:rPr>
              <a:t>개</a:t>
            </a:r>
            <a:r>
              <a:rPr lang="en-US" altLang="ko-KR" dirty="0">
                <a:latin typeface="+mn-ea"/>
                <a:ea typeface="+mn-ea"/>
              </a:rPr>
              <a:t>)</a:t>
            </a:r>
            <a:r>
              <a:rPr lang="ko-KR" altLang="en-US" dirty="0" err="1">
                <a:latin typeface="+mn-ea"/>
                <a:ea typeface="+mn-ea"/>
              </a:rPr>
              <a:t>으로</a:t>
            </a:r>
            <a:r>
              <a:rPr lang="ko-KR" altLang="en-US" dirty="0">
                <a:latin typeface="+mn-ea"/>
                <a:ea typeface="+mn-ea"/>
              </a:rPr>
              <a:t> 분석 정보 </a:t>
            </a:r>
            <a:r>
              <a:rPr lang="ko-KR" altLang="en-US" dirty="0" err="1">
                <a:latin typeface="+mn-ea"/>
                <a:ea typeface="+mn-ea"/>
              </a:rPr>
              <a:t>수집시</a:t>
            </a:r>
            <a:r>
              <a:rPr lang="ko-KR" altLang="en-US" dirty="0">
                <a:latin typeface="+mn-ea"/>
                <a:ea typeface="+mn-ea"/>
              </a:rPr>
              <a:t> 프레임워크와 공통 모듈로 인해 서로 연결되어 표현되며</a:t>
            </a:r>
            <a:r>
              <a:rPr lang="en-US" altLang="ko-KR" dirty="0">
                <a:latin typeface="+mn-ea"/>
                <a:ea typeface="+mn-ea"/>
              </a:rPr>
              <a:t>,</a:t>
            </a:r>
            <a:r>
              <a:rPr lang="ko-KR" altLang="en-US" dirty="0">
                <a:latin typeface="+mn-ea"/>
                <a:ea typeface="+mn-ea"/>
              </a:rPr>
              <a:t> 잠재적으로  </a:t>
            </a:r>
            <a:r>
              <a:rPr lang="en-US" altLang="ko-KR" dirty="0">
                <a:latin typeface="+mn-ea"/>
                <a:ea typeface="+mn-ea"/>
              </a:rPr>
              <a:t>109</a:t>
            </a:r>
            <a:r>
              <a:rPr lang="ko-KR" altLang="en-US" dirty="0">
                <a:latin typeface="+mn-ea"/>
                <a:ea typeface="+mn-ea"/>
              </a:rPr>
              <a:t>개의 물리적 파티션</a:t>
            </a:r>
            <a:r>
              <a:rPr lang="en-US" altLang="ko-KR" dirty="0">
                <a:latin typeface="+mn-ea"/>
                <a:ea typeface="+mn-ea"/>
              </a:rPr>
              <a:t>(</a:t>
            </a:r>
            <a:r>
              <a:rPr lang="ko-KR" altLang="en-US" dirty="0">
                <a:latin typeface="+mn-ea"/>
                <a:ea typeface="+mn-ea"/>
              </a:rPr>
              <a:t>마이크로서비스 후보군</a:t>
            </a:r>
            <a:r>
              <a:rPr lang="en-US" altLang="ko-KR" dirty="0">
                <a:latin typeface="+mn-ea"/>
                <a:ea typeface="+mn-ea"/>
              </a:rPr>
              <a:t>)</a:t>
            </a:r>
            <a:r>
              <a:rPr lang="ko-KR" altLang="en-US" dirty="0">
                <a:latin typeface="+mn-ea"/>
                <a:ea typeface="+mn-ea"/>
              </a:rPr>
              <a:t>이 구성 가능한것으로 추천됨</a:t>
            </a:r>
            <a:endParaRPr lang="en-US" altLang="ko-KR" dirty="0">
              <a:latin typeface="+mn-ea"/>
              <a:ea typeface="+mn-ea"/>
            </a:endParaRPr>
          </a:p>
          <a:p>
            <a:r>
              <a:rPr lang="en-US" altLang="ko-KR" dirty="0">
                <a:latin typeface="+mn-ea"/>
                <a:ea typeface="+mn-ea"/>
                <a:sym typeface="Wingdings" pitchFamily="2" charset="2"/>
              </a:rPr>
              <a:t></a:t>
            </a:r>
            <a:r>
              <a:rPr lang="ko-KR" altLang="en-US" dirty="0">
                <a:latin typeface="+mn-ea"/>
                <a:ea typeface="+mn-ea"/>
                <a:sym typeface="Wingdings" pitchFamily="2" charset="2"/>
              </a:rPr>
              <a:t> </a:t>
            </a:r>
            <a:r>
              <a:rPr lang="ko-KR" altLang="en-US" dirty="0">
                <a:latin typeface="+mn-ea"/>
                <a:sym typeface="Wingdings" pitchFamily="2" charset="2"/>
              </a:rPr>
              <a:t>프레임워크</a:t>
            </a:r>
            <a:r>
              <a:rPr lang="en-US" altLang="ko-KR" dirty="0">
                <a:latin typeface="+mn-ea"/>
                <a:sym typeface="Wingdings" pitchFamily="2" charset="2"/>
              </a:rPr>
              <a:t>,</a:t>
            </a:r>
            <a:r>
              <a:rPr lang="ko-KR" altLang="en-US" dirty="0" err="1">
                <a:latin typeface="+mn-ea"/>
                <a:sym typeface="Wingdings" pitchFamily="2" charset="2"/>
              </a:rPr>
              <a:t>공통모듈</a:t>
            </a:r>
            <a:r>
              <a:rPr lang="ko-KR" altLang="en-US" dirty="0">
                <a:latin typeface="+mn-ea"/>
                <a:sym typeface="Wingdings" pitchFamily="2" charset="2"/>
              </a:rPr>
              <a:t> 식별</a:t>
            </a:r>
            <a:r>
              <a:rPr lang="en-US" altLang="ko-KR" dirty="0">
                <a:latin typeface="+mn-ea"/>
                <a:sym typeface="Wingdings" pitchFamily="2" charset="2"/>
              </a:rPr>
              <a:t>,</a:t>
            </a:r>
            <a:r>
              <a:rPr lang="ko-KR" altLang="en-US" dirty="0">
                <a:latin typeface="+mn-ea"/>
                <a:sym typeface="Wingdings" pitchFamily="2" charset="2"/>
              </a:rPr>
              <a:t> 보정 후 </a:t>
            </a:r>
            <a:r>
              <a:rPr lang="ko-KR" altLang="en-US" dirty="0" err="1">
                <a:latin typeface="+mn-ea"/>
                <a:ea typeface="+mn-ea"/>
                <a:sym typeface="Wingdings" pitchFamily="2" charset="2"/>
              </a:rPr>
              <a:t>매뉴</a:t>
            </a:r>
            <a:r>
              <a:rPr lang="ko-KR" altLang="en-US" dirty="0">
                <a:latin typeface="+mn-ea"/>
                <a:ea typeface="+mn-ea"/>
                <a:sym typeface="Wingdings" pitchFamily="2" charset="2"/>
              </a:rPr>
              <a:t> 기준 </a:t>
            </a:r>
            <a:r>
              <a:rPr lang="ko-KR" altLang="en-US" dirty="0" err="1">
                <a:latin typeface="+mn-ea"/>
                <a:ea typeface="+mn-ea"/>
                <a:sym typeface="Wingdings" pitchFamily="2" charset="2"/>
              </a:rPr>
              <a:t>대분류</a:t>
            </a:r>
            <a:r>
              <a:rPr lang="en-US" altLang="ko-KR" dirty="0">
                <a:latin typeface="+mn-ea"/>
                <a:ea typeface="+mn-ea"/>
                <a:sym typeface="Wingdings" pitchFamily="2" charset="2"/>
              </a:rPr>
              <a:t>(10</a:t>
            </a:r>
            <a:r>
              <a:rPr lang="ko-KR" altLang="en-US" dirty="0">
                <a:latin typeface="+mn-ea"/>
                <a:ea typeface="+mn-ea"/>
                <a:sym typeface="Wingdings" pitchFamily="2" charset="2"/>
              </a:rPr>
              <a:t>개</a:t>
            </a:r>
            <a:r>
              <a:rPr lang="en-US" altLang="ko-KR" dirty="0">
                <a:latin typeface="+mn-ea"/>
                <a:ea typeface="+mn-ea"/>
                <a:sym typeface="Wingdings" pitchFamily="2" charset="2"/>
              </a:rPr>
              <a:t>)</a:t>
            </a:r>
            <a:r>
              <a:rPr lang="ko-KR" altLang="en-US" dirty="0">
                <a:latin typeface="+mn-ea"/>
                <a:ea typeface="+mn-ea"/>
                <a:sym typeface="Wingdings" pitchFamily="2" charset="2"/>
              </a:rPr>
              <a:t>기준으로 통합 및 재분석 진행 필요</a:t>
            </a:r>
            <a:endParaRPr lang="ko-KR" altLang="en-US" dirty="0">
              <a:latin typeface="+mn-ea"/>
              <a:ea typeface="+mn-ea"/>
            </a:endParaRPr>
          </a:p>
        </p:txBody>
      </p:sp>
      <p:pic>
        <p:nvPicPr>
          <p:cNvPr id="6" name="그림 5">
            <a:extLst>
              <a:ext uri="{FF2B5EF4-FFF2-40B4-BE49-F238E27FC236}">
                <a16:creationId xmlns:a16="http://schemas.microsoft.com/office/drawing/2014/main" id="{5A87FCDF-FBA6-BA45-AA5E-28E2E97FD54F}"/>
              </a:ext>
            </a:extLst>
          </p:cNvPr>
          <p:cNvPicPr>
            <a:picLocks noChangeAspect="1"/>
          </p:cNvPicPr>
          <p:nvPr/>
        </p:nvPicPr>
        <p:blipFill>
          <a:blip r:embed="rId2"/>
          <a:stretch>
            <a:fillRect/>
          </a:stretch>
        </p:blipFill>
        <p:spPr>
          <a:xfrm>
            <a:off x="412654" y="1805651"/>
            <a:ext cx="5551586" cy="4502552"/>
          </a:xfrm>
          <a:prstGeom prst="rect">
            <a:avLst/>
          </a:prstGeom>
        </p:spPr>
      </p:pic>
      <p:pic>
        <p:nvPicPr>
          <p:cNvPr id="7" name="그림 6">
            <a:extLst>
              <a:ext uri="{FF2B5EF4-FFF2-40B4-BE49-F238E27FC236}">
                <a16:creationId xmlns:a16="http://schemas.microsoft.com/office/drawing/2014/main" id="{E2D9154B-FB12-4B4A-9582-CC539826E90B}"/>
              </a:ext>
            </a:extLst>
          </p:cNvPr>
          <p:cNvPicPr>
            <a:picLocks noChangeAspect="1"/>
          </p:cNvPicPr>
          <p:nvPr/>
        </p:nvPicPr>
        <p:blipFill>
          <a:blip r:embed="rId3"/>
          <a:stretch>
            <a:fillRect/>
          </a:stretch>
        </p:blipFill>
        <p:spPr>
          <a:xfrm>
            <a:off x="6096000" y="1805651"/>
            <a:ext cx="5837499" cy="4502553"/>
          </a:xfrm>
          <a:prstGeom prst="rect">
            <a:avLst/>
          </a:prstGeom>
        </p:spPr>
      </p:pic>
      <p:sp>
        <p:nvSpPr>
          <p:cNvPr id="4" name="설명선 2[L] 3">
            <a:extLst>
              <a:ext uri="{FF2B5EF4-FFF2-40B4-BE49-F238E27FC236}">
                <a16:creationId xmlns:a16="http://schemas.microsoft.com/office/drawing/2014/main" id="{73148BEB-DFB3-6143-A23D-AD4EFD6C552B}"/>
              </a:ext>
            </a:extLst>
          </p:cNvPr>
          <p:cNvSpPr/>
          <p:nvPr/>
        </p:nvSpPr>
        <p:spPr>
          <a:xfrm flipH="1">
            <a:off x="7809032" y="2014916"/>
            <a:ext cx="1205713" cy="631179"/>
          </a:xfrm>
          <a:prstGeom prst="borderCallout2">
            <a:avLst>
              <a:gd name="adj1" fmla="val 18750"/>
              <a:gd name="adj2" fmla="val -8333"/>
              <a:gd name="adj3" fmla="val 18750"/>
              <a:gd name="adj4" fmla="val -16667"/>
              <a:gd name="adj5" fmla="val 131730"/>
              <a:gd name="adj6" fmla="val -876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sz="1200" dirty="0"/>
              <a:t>공통모듈</a:t>
            </a:r>
            <a:r>
              <a:rPr kumimoji="1" lang="ko-KR" altLang="en-US" sz="1200" dirty="0"/>
              <a:t> 사용으로</a:t>
            </a:r>
            <a:endParaRPr kumimoji="1" lang="en-US" altLang="ko-KR" sz="1200" dirty="0"/>
          </a:p>
          <a:p>
            <a:pPr algn="ctr"/>
            <a:r>
              <a:rPr kumimoji="1" lang="ko-KR" altLang="en-US" sz="1200" dirty="0"/>
              <a:t>호출 관계 왜곡</a:t>
            </a:r>
            <a:endParaRPr kumimoji="1" lang="en-US" altLang="ko-Kore-KR" sz="1200" dirty="0"/>
          </a:p>
        </p:txBody>
      </p:sp>
    </p:spTree>
    <p:extLst>
      <p:ext uri="{BB962C8B-B14F-4D97-AF65-F5344CB8AC3E}">
        <p14:creationId xmlns:p14="http://schemas.microsoft.com/office/powerpoint/2010/main" val="1201761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2.</a:t>
            </a:r>
            <a:r>
              <a:rPr lang="ko-KR" altLang="en-US" dirty="0">
                <a:solidFill>
                  <a:schemeClr val="bg1"/>
                </a:solidFill>
                <a:latin typeface="+mn-ea"/>
                <a:ea typeface="+mn-ea"/>
              </a:rPr>
              <a:t> </a:t>
            </a:r>
            <a:r>
              <a:rPr lang="en-US" altLang="ko-KR" dirty="0">
                <a:solidFill>
                  <a:schemeClr val="bg1"/>
                </a:solidFill>
                <a:latin typeface="+mn-ea"/>
                <a:ea typeface="+mn-ea"/>
              </a:rPr>
              <a:t>NHLI M2M(Mono2Micro)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rPr>
              <a:t>&gt; </a:t>
            </a:r>
            <a:r>
              <a:rPr lang="ko-KR" altLang="en-US" dirty="0">
                <a:solidFill>
                  <a:schemeClr val="bg1"/>
                </a:solidFill>
                <a:latin typeface="+mn-ea"/>
              </a:rPr>
              <a:t>비지니스 뷰 </a:t>
            </a:r>
            <a:r>
              <a:rPr lang="en-US" altLang="ko-KR" dirty="0">
                <a:solidFill>
                  <a:schemeClr val="bg1"/>
                </a:solidFill>
                <a:latin typeface="+mn-ea"/>
              </a:rPr>
              <a:t>(</a:t>
            </a:r>
            <a:r>
              <a:rPr lang="ko-KR" altLang="en-US" dirty="0" err="1">
                <a:solidFill>
                  <a:schemeClr val="bg1"/>
                </a:solidFill>
                <a:latin typeface="+mn-ea"/>
              </a:rPr>
              <a:t>보정후</a:t>
            </a:r>
            <a:r>
              <a:rPr lang="en-US" altLang="ko-KR" dirty="0">
                <a:solidFill>
                  <a:schemeClr val="bg1"/>
                </a:solidFill>
                <a:latin typeface="+mn-ea"/>
              </a:rPr>
              <a:t>)</a:t>
            </a:r>
            <a:r>
              <a:rPr lang="ko-KR" altLang="en-US" dirty="0">
                <a:solidFill>
                  <a:schemeClr val="bg1"/>
                </a:solidFill>
                <a:latin typeface="+mn-ea"/>
              </a:rPr>
              <a:t> </a:t>
            </a:r>
            <a:endParaRPr lang="ko-KR" altLang="en-US" dirty="0">
              <a:solidFill>
                <a:schemeClr val="bg1"/>
              </a:solidFill>
              <a:latin typeface="+mn-ea"/>
              <a:ea typeface="+mn-ea"/>
            </a:endParaRP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793038"/>
          </a:xfrm>
          <a:noFill/>
        </p:spPr>
        <p:txBody>
          <a:bodyPr vert="horz" wrap="square" lIns="0" tIns="0" rIns="0" bIns="0" numCol="1" rtlCol="0">
            <a:spAutoFit/>
          </a:bodyPr>
          <a:lstStyle/>
          <a:p>
            <a:r>
              <a:rPr lang="ko-KR" altLang="en-US" dirty="0" err="1">
                <a:latin typeface="+mn-ea"/>
                <a:ea typeface="+mn-ea"/>
              </a:rPr>
              <a:t>대분류</a:t>
            </a:r>
            <a:r>
              <a:rPr lang="ko-KR" altLang="en-US" dirty="0">
                <a:latin typeface="+mn-ea"/>
                <a:ea typeface="+mn-ea"/>
              </a:rPr>
              <a:t> 기준으로 분석할 경우 </a:t>
            </a:r>
            <a:r>
              <a:rPr lang="en-US" altLang="ko-KR" dirty="0">
                <a:latin typeface="+mn-ea"/>
                <a:ea typeface="+mn-ea"/>
              </a:rPr>
              <a:t>10</a:t>
            </a:r>
            <a:r>
              <a:rPr lang="ko-KR" altLang="en-US" dirty="0">
                <a:latin typeface="+mn-ea"/>
                <a:ea typeface="+mn-ea"/>
              </a:rPr>
              <a:t>개의 파티션</a:t>
            </a:r>
            <a:r>
              <a:rPr lang="en-US" altLang="ko-KR" dirty="0">
                <a:latin typeface="+mn-ea"/>
                <a:ea typeface="+mn-ea"/>
              </a:rPr>
              <a:t>(</a:t>
            </a:r>
            <a:r>
              <a:rPr lang="ko-KR" altLang="en-US" dirty="0">
                <a:latin typeface="+mn-ea"/>
                <a:ea typeface="+mn-ea"/>
              </a:rPr>
              <a:t>마이크로서비스후보</a:t>
            </a:r>
            <a:r>
              <a:rPr lang="en-US" altLang="ko-KR" dirty="0">
                <a:latin typeface="+mn-ea"/>
                <a:ea typeface="+mn-ea"/>
              </a:rPr>
              <a:t>)</a:t>
            </a:r>
            <a:r>
              <a:rPr lang="ko-KR" altLang="en-US" dirty="0">
                <a:latin typeface="+mn-ea"/>
                <a:ea typeface="+mn-ea"/>
              </a:rPr>
              <a:t>이 구성가능한것으로 추천되고 있으나 </a:t>
            </a:r>
            <a:r>
              <a:rPr lang="ko-KR" altLang="en-US" dirty="0" err="1">
                <a:latin typeface="+mn-ea"/>
                <a:ea typeface="+mn-ea"/>
              </a:rPr>
              <a:t>분할시</a:t>
            </a:r>
            <a:r>
              <a:rPr lang="ko-KR" altLang="en-US" dirty="0">
                <a:latin typeface="+mn-ea"/>
                <a:ea typeface="+mn-ea"/>
              </a:rPr>
              <a:t> 프레임워크 및 공통 모듈에 대한 </a:t>
            </a:r>
            <a:r>
              <a:rPr lang="en-US" altLang="ko-KR" dirty="0">
                <a:latin typeface="+mn-ea"/>
                <a:ea typeface="+mn-ea"/>
              </a:rPr>
              <a:t>Refactoring</a:t>
            </a:r>
            <a:r>
              <a:rPr lang="ko-KR" altLang="en-US" dirty="0">
                <a:latin typeface="+mn-ea"/>
                <a:ea typeface="+mn-ea"/>
              </a:rPr>
              <a:t>이 필요함</a:t>
            </a:r>
            <a:endParaRPr lang="en-US" altLang="ko-KR" dirty="0">
              <a:latin typeface="+mn-ea"/>
              <a:ea typeface="+mn-ea"/>
            </a:endParaRPr>
          </a:p>
          <a:p>
            <a:endParaRPr lang="ko-KR" altLang="en-US" dirty="0">
              <a:latin typeface="+mn-ea"/>
              <a:ea typeface="+mn-ea"/>
            </a:endParaRPr>
          </a:p>
        </p:txBody>
      </p:sp>
      <p:grpSp>
        <p:nvGrpSpPr>
          <p:cNvPr id="7" name="그룹 6">
            <a:extLst>
              <a:ext uri="{FF2B5EF4-FFF2-40B4-BE49-F238E27FC236}">
                <a16:creationId xmlns:a16="http://schemas.microsoft.com/office/drawing/2014/main" id="{3CA2E248-26D3-4B42-BA46-6248ACA10272}"/>
              </a:ext>
            </a:extLst>
          </p:cNvPr>
          <p:cNvGrpSpPr/>
          <p:nvPr/>
        </p:nvGrpSpPr>
        <p:grpSpPr>
          <a:xfrm>
            <a:off x="355700" y="1663075"/>
            <a:ext cx="4562710" cy="3833829"/>
            <a:chOff x="336550" y="2013376"/>
            <a:chExt cx="4952143" cy="2597822"/>
          </a:xfrm>
        </p:grpSpPr>
        <p:sp>
          <p:nvSpPr>
            <p:cNvPr id="4" name="TextBox 3">
              <a:extLst>
                <a:ext uri="{FF2B5EF4-FFF2-40B4-BE49-F238E27FC236}">
                  <a16:creationId xmlns:a16="http://schemas.microsoft.com/office/drawing/2014/main" id="{097D8123-E32A-9245-8D8E-6CED8A618B50}"/>
                </a:ext>
              </a:extLst>
            </p:cNvPr>
            <p:cNvSpPr txBox="1"/>
            <p:nvPr/>
          </p:nvSpPr>
          <p:spPr>
            <a:xfrm>
              <a:off x="336550" y="2013377"/>
              <a:ext cx="1414725" cy="2597821"/>
            </a:xfrm>
            <a:prstGeom prst="rect">
              <a:avLst/>
            </a:prstGeom>
            <a:solidFill>
              <a:sysClr val="window" lastClr="FFFFFF">
                <a:lumMod val="95000"/>
              </a:sysClr>
            </a:solidFill>
            <a:ln w="3175" algn="ctr">
              <a:solidFill>
                <a:sysClr val="window" lastClr="FFFFFF">
                  <a:lumMod val="50000"/>
                </a:sysClr>
              </a:solidFill>
              <a:miter lim="800000"/>
              <a:headEnd/>
              <a:tailEnd/>
            </a:ln>
          </p:spPr>
          <p:txBody>
            <a:bodyPr lIns="72000" tIns="72000" rIns="72000" bIns="72000" anchor="ctr"/>
            <a:lstStyle>
              <a:defPPr>
                <a:defRPr lang="en-US"/>
              </a:defPPr>
              <a:lvl1pPr algn="ctr" defTabSz="914400" eaLnBrk="0">
                <a:spcBef>
                  <a:spcPts val="600"/>
                </a:spcBef>
                <a:defRPr sz="1600" b="1" kern="0">
                  <a:solidFill>
                    <a:srgbClr val="000000"/>
                  </a:solidFill>
                  <a:latin typeface="+mn-ea"/>
                  <a:cs typeface="Arial"/>
                </a:defRPr>
              </a:lvl1pPr>
            </a:lstStyle>
            <a:p>
              <a:r>
                <a:rPr lang="ko-KR" altLang="en-US" dirty="0"/>
                <a:t>보정된 </a:t>
              </a:r>
              <a:endParaRPr lang="en-US" altLang="ko-KR" dirty="0"/>
            </a:p>
            <a:p>
              <a:r>
                <a:rPr lang="ko-KR" altLang="en-US" dirty="0"/>
                <a:t>클래스</a:t>
              </a:r>
            </a:p>
          </p:txBody>
        </p:sp>
        <p:sp>
          <p:nvSpPr>
            <p:cNvPr id="5" name="Rectangle 16">
              <a:extLst>
                <a:ext uri="{FF2B5EF4-FFF2-40B4-BE49-F238E27FC236}">
                  <a16:creationId xmlns:a16="http://schemas.microsoft.com/office/drawing/2014/main" id="{526A05D2-70F9-4A4A-A6D2-9AAD794DECC9}"/>
                </a:ext>
              </a:extLst>
            </p:cNvPr>
            <p:cNvSpPr/>
            <p:nvPr/>
          </p:nvSpPr>
          <p:spPr>
            <a:xfrm>
              <a:off x="1835301" y="2013376"/>
              <a:ext cx="3453392" cy="2597821"/>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171450" indent="-171450">
                <a:buFont typeface="Wingdings" panose="05000000000000000000" pitchFamily="2" charset="2"/>
                <a:buChar char="§"/>
              </a:pPr>
              <a:r>
                <a:rPr lang="en-US" altLang="ko-KR" sz="1100" dirty="0" err="1">
                  <a:solidFill>
                    <a:schemeClr val="tx1"/>
                  </a:solidFill>
                  <a:latin typeface="+mn-ea"/>
                </a:rPr>
                <a:t>ICCBaseDao</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LimitRowHandler</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RefreshableSqlMapClientMapFactoryBean</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KmtcSequenceMap</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KmtcMessageDao</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KtmcMessageService</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KmtcRequestLogIntercepter</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MeaseurAdvice</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CrossDomainFilter</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KmtcSessionListerner</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UseCounter</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SyncService</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MoniterService</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a:solidFill>
                    <a:schemeClr val="tx1"/>
                  </a:solidFill>
                  <a:latin typeface="+mn-ea"/>
                </a:rPr>
                <a:t>OUCMBA310S0</a:t>
              </a:r>
            </a:p>
            <a:p>
              <a:pPr marL="171450" indent="-171450">
                <a:buFont typeface="Wingdings" panose="05000000000000000000" pitchFamily="2" charset="2"/>
                <a:buChar char="§"/>
              </a:pPr>
              <a:r>
                <a:rPr lang="en-US" altLang="ko-KR" sz="1100" dirty="0" err="1">
                  <a:solidFill>
                    <a:schemeClr val="tx1"/>
                  </a:solidFill>
                  <a:latin typeface="+mn-ea"/>
                </a:rPr>
                <a:t>KmtcUtils</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KmtcPushSender</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MailService</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KmtcMap</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FileService</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ResultObject</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JWorkModelAndView</a:t>
              </a:r>
              <a:endParaRPr lang="en-US" altLang="ko-KR" sz="1100" dirty="0">
                <a:solidFill>
                  <a:schemeClr val="tx1"/>
                </a:solidFill>
                <a:latin typeface="+mn-ea"/>
              </a:endParaRPr>
            </a:p>
            <a:p>
              <a:pPr marL="171450" indent="-171450">
                <a:buFont typeface="Wingdings" panose="05000000000000000000" pitchFamily="2" charset="2"/>
                <a:buChar char="§"/>
              </a:pPr>
              <a:r>
                <a:rPr lang="en-US" altLang="ko-KR" sz="1100" dirty="0" err="1">
                  <a:solidFill>
                    <a:schemeClr val="tx1"/>
                  </a:solidFill>
                  <a:latin typeface="+mn-ea"/>
                </a:rPr>
                <a:t>StreamDownloadView</a:t>
              </a:r>
              <a:endParaRPr lang="en-US" altLang="ko-KR" sz="1100" dirty="0">
                <a:solidFill>
                  <a:schemeClr val="tx1"/>
                </a:solidFill>
                <a:latin typeface="+mn-ea"/>
              </a:endParaRPr>
            </a:p>
          </p:txBody>
        </p:sp>
      </p:grpSp>
      <p:sp>
        <p:nvSpPr>
          <p:cNvPr id="8" name="TextBox 7">
            <a:extLst>
              <a:ext uri="{FF2B5EF4-FFF2-40B4-BE49-F238E27FC236}">
                <a16:creationId xmlns:a16="http://schemas.microsoft.com/office/drawing/2014/main" id="{1F7E1BA3-109E-1E49-A47C-11910B71F80E}"/>
              </a:ext>
            </a:extLst>
          </p:cNvPr>
          <p:cNvSpPr txBox="1"/>
          <p:nvPr/>
        </p:nvSpPr>
        <p:spPr>
          <a:xfrm>
            <a:off x="336549" y="5573688"/>
            <a:ext cx="1322623" cy="661876"/>
          </a:xfrm>
          <a:prstGeom prst="rect">
            <a:avLst/>
          </a:prstGeom>
          <a:solidFill>
            <a:sysClr val="window" lastClr="FFFFFF">
              <a:lumMod val="95000"/>
            </a:sysClr>
          </a:solidFill>
          <a:ln w="3175" algn="ctr">
            <a:solidFill>
              <a:sysClr val="window" lastClr="FFFFFF">
                <a:lumMod val="50000"/>
              </a:sysClr>
            </a:solidFill>
            <a:miter lim="800000"/>
            <a:headEnd/>
            <a:tailEnd/>
          </a:ln>
        </p:spPr>
        <p:txBody>
          <a:bodyPr lIns="72000" tIns="72000" rIns="72000" bIns="72000" anchor="ctr"/>
          <a:lstStyle>
            <a:defPPr>
              <a:defRPr lang="en-US"/>
            </a:defPPr>
            <a:lvl1pPr algn="ctr" defTabSz="914400" eaLnBrk="0">
              <a:spcBef>
                <a:spcPts val="600"/>
              </a:spcBef>
              <a:defRPr sz="1600" b="1" kern="0">
                <a:solidFill>
                  <a:srgbClr val="000000"/>
                </a:solidFill>
                <a:latin typeface="+mn-ea"/>
                <a:cs typeface="Arial"/>
              </a:defRPr>
            </a:lvl1pPr>
          </a:lstStyle>
          <a:p>
            <a:r>
              <a:rPr lang="ko-KR" altLang="en-US" dirty="0"/>
              <a:t>보정된 </a:t>
            </a:r>
            <a:endParaRPr lang="en-US" altLang="ko-KR" dirty="0"/>
          </a:p>
          <a:p>
            <a:r>
              <a:rPr lang="ko-KR" altLang="en-US" dirty="0"/>
              <a:t>상속 관계</a:t>
            </a:r>
          </a:p>
        </p:txBody>
      </p:sp>
      <p:sp>
        <p:nvSpPr>
          <p:cNvPr id="10" name="Rectangle 16">
            <a:extLst>
              <a:ext uri="{FF2B5EF4-FFF2-40B4-BE49-F238E27FC236}">
                <a16:creationId xmlns:a16="http://schemas.microsoft.com/office/drawing/2014/main" id="{9879DA1E-F572-6A42-B200-3173C2798E64}"/>
              </a:ext>
            </a:extLst>
          </p:cNvPr>
          <p:cNvSpPr/>
          <p:nvPr/>
        </p:nvSpPr>
        <p:spPr>
          <a:xfrm>
            <a:off x="1736591" y="5573688"/>
            <a:ext cx="3162670" cy="661876"/>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171450" indent="-171450">
              <a:buFont typeface="Wingdings" panose="05000000000000000000" pitchFamily="2" charset="2"/>
              <a:buChar char="§"/>
            </a:pPr>
            <a:r>
              <a:rPr lang="en-US" altLang="ko-KR" sz="1100" dirty="0">
                <a:solidFill>
                  <a:schemeClr val="tx1"/>
                </a:solidFill>
                <a:latin typeface="+mn-ea"/>
              </a:rPr>
              <a:t>com.icc.cs.cm.CSCM000 </a:t>
            </a:r>
            <a:r>
              <a:rPr lang="ko-KR" altLang="en-US" sz="1100" dirty="0">
                <a:solidFill>
                  <a:schemeClr val="tx1"/>
                </a:solidFill>
                <a:latin typeface="+mn-ea"/>
              </a:rPr>
              <a:t>상속 </a:t>
            </a:r>
            <a:r>
              <a:rPr lang="en-US" altLang="ko-KR" sz="1100" dirty="0">
                <a:solidFill>
                  <a:schemeClr val="tx1"/>
                </a:solidFill>
                <a:latin typeface="+mn-ea"/>
              </a:rPr>
              <a:t>56</a:t>
            </a:r>
            <a:r>
              <a:rPr lang="ko-KR" altLang="en-US" sz="1100" dirty="0">
                <a:solidFill>
                  <a:schemeClr val="tx1"/>
                </a:solidFill>
                <a:latin typeface="+mn-ea"/>
              </a:rPr>
              <a:t>개 </a:t>
            </a:r>
            <a:r>
              <a:rPr lang="en-US" altLang="ko-KR" sz="1100" dirty="0">
                <a:solidFill>
                  <a:schemeClr val="tx1"/>
                </a:solidFill>
                <a:latin typeface="+mn-ea"/>
              </a:rPr>
              <a:t>class</a:t>
            </a:r>
          </a:p>
          <a:p>
            <a:pPr marL="171450" indent="-171450">
              <a:buFont typeface="Wingdings" panose="05000000000000000000" pitchFamily="2" charset="2"/>
              <a:buChar char="§"/>
            </a:pPr>
            <a:r>
              <a:rPr lang="en-US" altLang="ko-KR" sz="1100" dirty="0" err="1">
                <a:solidFill>
                  <a:schemeClr val="tx1"/>
                </a:solidFill>
                <a:latin typeface="+mn-ea"/>
              </a:rPr>
              <a:t>JworkJobDetailBean</a:t>
            </a:r>
            <a:r>
              <a:rPr lang="ko-KR" altLang="en-US" sz="1100" dirty="0">
                <a:solidFill>
                  <a:schemeClr val="tx1"/>
                </a:solidFill>
                <a:latin typeface="+mn-ea"/>
              </a:rPr>
              <a:t> 상속 </a:t>
            </a:r>
            <a:r>
              <a:rPr lang="en-US" altLang="ko-KR" sz="1100" dirty="0">
                <a:solidFill>
                  <a:schemeClr val="tx1"/>
                </a:solidFill>
                <a:latin typeface="+mn-ea"/>
              </a:rPr>
              <a:t>202</a:t>
            </a:r>
            <a:r>
              <a:rPr lang="ko-KR" altLang="en-US" sz="1100" dirty="0">
                <a:solidFill>
                  <a:schemeClr val="tx1"/>
                </a:solidFill>
                <a:latin typeface="+mn-ea"/>
              </a:rPr>
              <a:t>개 배치</a:t>
            </a:r>
            <a:r>
              <a:rPr lang="en-US" altLang="ko-KR" sz="1100" dirty="0">
                <a:solidFill>
                  <a:schemeClr val="tx1"/>
                </a:solidFill>
                <a:latin typeface="+mn-ea"/>
              </a:rPr>
              <a:t> class</a:t>
            </a:r>
            <a:r>
              <a:rPr lang="ko-KR" altLang="en-US" sz="1100" dirty="0">
                <a:solidFill>
                  <a:schemeClr val="tx1"/>
                </a:solidFill>
                <a:latin typeface="+mn-ea"/>
              </a:rPr>
              <a:t> </a:t>
            </a:r>
            <a:endParaRPr lang="en-US" altLang="ko-KR" sz="1100" dirty="0">
              <a:solidFill>
                <a:schemeClr val="tx1"/>
              </a:solidFill>
              <a:latin typeface="+mn-ea"/>
            </a:endParaRPr>
          </a:p>
        </p:txBody>
      </p:sp>
      <p:sp>
        <p:nvSpPr>
          <p:cNvPr id="12" name="TextBox 11">
            <a:extLst>
              <a:ext uri="{FF2B5EF4-FFF2-40B4-BE49-F238E27FC236}">
                <a16:creationId xmlns:a16="http://schemas.microsoft.com/office/drawing/2014/main" id="{7FBF3A1F-7464-E747-BE41-F4F762031B49}"/>
              </a:ext>
            </a:extLst>
          </p:cNvPr>
          <p:cNvSpPr txBox="1"/>
          <p:nvPr/>
        </p:nvSpPr>
        <p:spPr>
          <a:xfrm>
            <a:off x="6229951" y="2647769"/>
            <a:ext cx="1390049" cy="246221"/>
          </a:xfrm>
          <a:prstGeom prst="rect">
            <a:avLst/>
          </a:prstGeom>
          <a:noFill/>
        </p:spPr>
        <p:txBody>
          <a:bodyPr wrap="square" rtlCol="0">
            <a:spAutoFit/>
          </a:bodyPr>
          <a:lstStyle/>
          <a:p>
            <a:r>
              <a:rPr kumimoji="1" lang="en-US" altLang="ko-Kore-KR" sz="1000" dirty="0">
                <a:solidFill>
                  <a:srgbClr val="FFFFFF"/>
                </a:solidFill>
              </a:rPr>
              <a:t>Document-Shipping</a:t>
            </a:r>
            <a:endParaRPr kumimoji="1" lang="ko-Kore-KR" altLang="en-US" sz="1000" dirty="0">
              <a:solidFill>
                <a:srgbClr val="FFFFFF"/>
              </a:solidFill>
            </a:endParaRPr>
          </a:p>
        </p:txBody>
      </p:sp>
      <p:sp>
        <p:nvSpPr>
          <p:cNvPr id="13" name="TextBox 12">
            <a:extLst>
              <a:ext uri="{FF2B5EF4-FFF2-40B4-BE49-F238E27FC236}">
                <a16:creationId xmlns:a16="http://schemas.microsoft.com/office/drawing/2014/main" id="{9A616F44-2522-B044-9D86-DCCFA0CC0B05}"/>
              </a:ext>
            </a:extLst>
          </p:cNvPr>
          <p:cNvSpPr txBox="1"/>
          <p:nvPr/>
        </p:nvSpPr>
        <p:spPr>
          <a:xfrm>
            <a:off x="9055767" y="2743404"/>
            <a:ext cx="1089259" cy="369332"/>
          </a:xfrm>
          <a:prstGeom prst="rect">
            <a:avLst/>
          </a:prstGeom>
          <a:noFill/>
        </p:spPr>
        <p:txBody>
          <a:bodyPr wrap="square" rtlCol="0">
            <a:spAutoFit/>
          </a:bodyPr>
          <a:lstStyle/>
          <a:p>
            <a:r>
              <a:rPr kumimoji="1" lang="en-US" altLang="ko-Kore-KR" dirty="0">
                <a:solidFill>
                  <a:srgbClr val="FFFFFF"/>
                </a:solidFill>
              </a:rPr>
              <a:t>Strategy</a:t>
            </a:r>
            <a:endParaRPr kumimoji="1" lang="ko-Kore-KR" altLang="en-US" dirty="0">
              <a:solidFill>
                <a:srgbClr val="FFFFFF"/>
              </a:solidFill>
            </a:endParaRPr>
          </a:p>
        </p:txBody>
      </p:sp>
      <p:sp>
        <p:nvSpPr>
          <p:cNvPr id="14" name="TextBox 13">
            <a:extLst>
              <a:ext uri="{FF2B5EF4-FFF2-40B4-BE49-F238E27FC236}">
                <a16:creationId xmlns:a16="http://schemas.microsoft.com/office/drawing/2014/main" id="{77EA0177-75C5-E04D-8BC1-ED6BB224CCF2}"/>
              </a:ext>
            </a:extLst>
          </p:cNvPr>
          <p:cNvSpPr txBox="1"/>
          <p:nvPr/>
        </p:nvSpPr>
        <p:spPr>
          <a:xfrm>
            <a:off x="9209677" y="3658946"/>
            <a:ext cx="1089259" cy="276999"/>
          </a:xfrm>
          <a:prstGeom prst="rect">
            <a:avLst/>
          </a:prstGeom>
          <a:noFill/>
        </p:spPr>
        <p:txBody>
          <a:bodyPr wrap="square" rtlCol="0">
            <a:spAutoFit/>
          </a:bodyPr>
          <a:lstStyle/>
          <a:p>
            <a:r>
              <a:rPr kumimoji="1" lang="en-US" altLang="ko-Kore-KR" sz="1200" dirty="0">
                <a:solidFill>
                  <a:srgbClr val="FFFFFF"/>
                </a:solidFill>
              </a:rPr>
              <a:t>common</a:t>
            </a:r>
            <a:endParaRPr kumimoji="1" lang="ko-Kore-KR" altLang="en-US" sz="1200" dirty="0">
              <a:solidFill>
                <a:srgbClr val="FFFFFF"/>
              </a:solidFill>
            </a:endParaRPr>
          </a:p>
        </p:txBody>
      </p:sp>
      <p:sp>
        <p:nvSpPr>
          <p:cNvPr id="15" name="TextBox 14">
            <a:extLst>
              <a:ext uri="{FF2B5EF4-FFF2-40B4-BE49-F238E27FC236}">
                <a16:creationId xmlns:a16="http://schemas.microsoft.com/office/drawing/2014/main" id="{894733EA-B639-3344-BEFA-8552DA00EA8E}"/>
              </a:ext>
            </a:extLst>
          </p:cNvPr>
          <p:cNvSpPr txBox="1"/>
          <p:nvPr/>
        </p:nvSpPr>
        <p:spPr>
          <a:xfrm>
            <a:off x="7887903" y="2770880"/>
            <a:ext cx="1089259" cy="369332"/>
          </a:xfrm>
          <a:prstGeom prst="rect">
            <a:avLst/>
          </a:prstGeom>
          <a:noFill/>
        </p:spPr>
        <p:txBody>
          <a:bodyPr wrap="square" rtlCol="0">
            <a:spAutoFit/>
          </a:bodyPr>
          <a:lstStyle/>
          <a:p>
            <a:r>
              <a:rPr kumimoji="1" lang="en-US" altLang="ko-Kore-KR" dirty="0">
                <a:solidFill>
                  <a:srgbClr val="FFFFFF"/>
                </a:solidFill>
              </a:rPr>
              <a:t>HR</a:t>
            </a:r>
            <a:endParaRPr kumimoji="1" lang="ko-Kore-KR" altLang="en-US" dirty="0">
              <a:solidFill>
                <a:srgbClr val="FFFFFF"/>
              </a:solidFill>
            </a:endParaRPr>
          </a:p>
        </p:txBody>
      </p:sp>
      <p:sp>
        <p:nvSpPr>
          <p:cNvPr id="16" name="TextBox 15">
            <a:extLst>
              <a:ext uri="{FF2B5EF4-FFF2-40B4-BE49-F238E27FC236}">
                <a16:creationId xmlns:a16="http://schemas.microsoft.com/office/drawing/2014/main" id="{0EC76682-CD0A-1D47-ADE0-A923AC092186}"/>
              </a:ext>
            </a:extLst>
          </p:cNvPr>
          <p:cNvSpPr txBox="1"/>
          <p:nvPr/>
        </p:nvSpPr>
        <p:spPr>
          <a:xfrm>
            <a:off x="7591060" y="4133891"/>
            <a:ext cx="1196805" cy="369332"/>
          </a:xfrm>
          <a:prstGeom prst="rect">
            <a:avLst/>
          </a:prstGeom>
          <a:noFill/>
        </p:spPr>
        <p:txBody>
          <a:bodyPr wrap="square" rtlCol="0">
            <a:spAutoFit/>
          </a:bodyPr>
          <a:lstStyle/>
          <a:p>
            <a:r>
              <a:rPr kumimoji="1" lang="en-US" altLang="ko-Kore-KR" dirty="0">
                <a:solidFill>
                  <a:srgbClr val="FFFFFF"/>
                </a:solidFill>
              </a:rPr>
              <a:t>Container</a:t>
            </a:r>
            <a:endParaRPr kumimoji="1" lang="ko-Kore-KR" altLang="en-US" dirty="0">
              <a:solidFill>
                <a:srgbClr val="FFFFFF"/>
              </a:solidFill>
            </a:endParaRPr>
          </a:p>
        </p:txBody>
      </p:sp>
      <p:sp>
        <p:nvSpPr>
          <p:cNvPr id="17" name="TextBox 16">
            <a:extLst>
              <a:ext uri="{FF2B5EF4-FFF2-40B4-BE49-F238E27FC236}">
                <a16:creationId xmlns:a16="http://schemas.microsoft.com/office/drawing/2014/main" id="{10DDDD70-79A6-614D-9FC4-1E8FD32F4E40}"/>
              </a:ext>
            </a:extLst>
          </p:cNvPr>
          <p:cNvSpPr txBox="1"/>
          <p:nvPr/>
        </p:nvSpPr>
        <p:spPr>
          <a:xfrm>
            <a:off x="6189814" y="5618631"/>
            <a:ext cx="1196805" cy="369332"/>
          </a:xfrm>
          <a:prstGeom prst="rect">
            <a:avLst/>
          </a:prstGeom>
          <a:noFill/>
        </p:spPr>
        <p:txBody>
          <a:bodyPr wrap="square" rtlCol="0">
            <a:spAutoFit/>
          </a:bodyPr>
          <a:lstStyle/>
          <a:p>
            <a:r>
              <a:rPr kumimoji="1" lang="en-US" altLang="ko-Kore-KR" dirty="0">
                <a:solidFill>
                  <a:srgbClr val="FFFFFF"/>
                </a:solidFill>
              </a:rPr>
              <a:t>Finance</a:t>
            </a:r>
            <a:endParaRPr kumimoji="1" lang="ko-Kore-KR" altLang="en-US" dirty="0">
              <a:solidFill>
                <a:srgbClr val="FFFFFF"/>
              </a:solidFill>
            </a:endParaRPr>
          </a:p>
        </p:txBody>
      </p:sp>
      <p:sp>
        <p:nvSpPr>
          <p:cNvPr id="18" name="TextBox 17">
            <a:extLst>
              <a:ext uri="{FF2B5EF4-FFF2-40B4-BE49-F238E27FC236}">
                <a16:creationId xmlns:a16="http://schemas.microsoft.com/office/drawing/2014/main" id="{AB0C4B6D-35E8-F84B-8F7C-F1BC68CDFDA5}"/>
              </a:ext>
            </a:extLst>
          </p:cNvPr>
          <p:cNvSpPr txBox="1"/>
          <p:nvPr/>
        </p:nvSpPr>
        <p:spPr>
          <a:xfrm>
            <a:off x="5141383" y="5710964"/>
            <a:ext cx="1377279" cy="276999"/>
          </a:xfrm>
          <a:prstGeom prst="rect">
            <a:avLst/>
          </a:prstGeom>
          <a:noFill/>
        </p:spPr>
        <p:txBody>
          <a:bodyPr wrap="square" rtlCol="0">
            <a:spAutoFit/>
          </a:bodyPr>
          <a:lstStyle/>
          <a:p>
            <a:r>
              <a:rPr kumimoji="1" lang="en-US" altLang="ko-Kore-KR" sz="1200" dirty="0">
                <a:solidFill>
                  <a:srgbClr val="FFFFFF"/>
                </a:solidFill>
              </a:rPr>
              <a:t>C-Movement</a:t>
            </a:r>
            <a:endParaRPr kumimoji="1" lang="ko-Kore-KR" altLang="en-US" sz="1200" dirty="0">
              <a:solidFill>
                <a:srgbClr val="FFFFFF"/>
              </a:solidFill>
            </a:endParaRPr>
          </a:p>
        </p:txBody>
      </p:sp>
      <p:sp>
        <p:nvSpPr>
          <p:cNvPr id="19" name="TextBox 18">
            <a:extLst>
              <a:ext uri="{FF2B5EF4-FFF2-40B4-BE49-F238E27FC236}">
                <a16:creationId xmlns:a16="http://schemas.microsoft.com/office/drawing/2014/main" id="{62524EED-92B3-1A4F-88D0-E27DD8479E0B}"/>
              </a:ext>
            </a:extLst>
          </p:cNvPr>
          <p:cNvSpPr txBox="1"/>
          <p:nvPr/>
        </p:nvSpPr>
        <p:spPr>
          <a:xfrm>
            <a:off x="8807115" y="5204356"/>
            <a:ext cx="1196805" cy="369332"/>
          </a:xfrm>
          <a:prstGeom prst="rect">
            <a:avLst/>
          </a:prstGeom>
          <a:noFill/>
        </p:spPr>
        <p:txBody>
          <a:bodyPr wrap="square" rtlCol="0">
            <a:spAutoFit/>
          </a:bodyPr>
          <a:lstStyle/>
          <a:p>
            <a:r>
              <a:rPr kumimoji="1" lang="en-US" altLang="ko-Kore-KR" dirty="0">
                <a:solidFill>
                  <a:srgbClr val="FFFFFF"/>
                </a:solidFill>
              </a:rPr>
              <a:t>Vessel</a:t>
            </a:r>
            <a:endParaRPr kumimoji="1" lang="ko-Kore-KR" altLang="en-US" dirty="0">
              <a:solidFill>
                <a:srgbClr val="FFFFFF"/>
              </a:solidFill>
            </a:endParaRPr>
          </a:p>
        </p:txBody>
      </p:sp>
      <p:sp>
        <p:nvSpPr>
          <p:cNvPr id="21" name="TextBox 20">
            <a:extLst>
              <a:ext uri="{FF2B5EF4-FFF2-40B4-BE49-F238E27FC236}">
                <a16:creationId xmlns:a16="http://schemas.microsoft.com/office/drawing/2014/main" id="{0DFFF63B-532B-BF45-A4ED-C919C8EF90C4}"/>
              </a:ext>
            </a:extLst>
          </p:cNvPr>
          <p:cNvSpPr txBox="1"/>
          <p:nvPr/>
        </p:nvSpPr>
        <p:spPr>
          <a:xfrm>
            <a:off x="9700533" y="4226419"/>
            <a:ext cx="1196806" cy="369332"/>
          </a:xfrm>
          <a:prstGeom prst="rect">
            <a:avLst/>
          </a:prstGeom>
          <a:noFill/>
        </p:spPr>
        <p:txBody>
          <a:bodyPr wrap="square" rtlCol="0">
            <a:spAutoFit/>
          </a:bodyPr>
          <a:lstStyle/>
          <a:p>
            <a:r>
              <a:rPr kumimoji="1" lang="en-US" altLang="ko-Kore-KR" dirty="0">
                <a:solidFill>
                  <a:srgbClr val="FFFFFF"/>
                </a:solidFill>
              </a:rPr>
              <a:t>Document</a:t>
            </a:r>
            <a:endParaRPr kumimoji="1" lang="ko-Kore-KR" altLang="en-US" dirty="0">
              <a:solidFill>
                <a:srgbClr val="FFFFFF"/>
              </a:solidFill>
            </a:endParaRPr>
          </a:p>
        </p:txBody>
      </p:sp>
      <p:sp>
        <p:nvSpPr>
          <p:cNvPr id="22" name="TextBox 21">
            <a:extLst>
              <a:ext uri="{FF2B5EF4-FFF2-40B4-BE49-F238E27FC236}">
                <a16:creationId xmlns:a16="http://schemas.microsoft.com/office/drawing/2014/main" id="{AB178E2E-FD77-E145-A943-FFB7E220A7D7}"/>
              </a:ext>
            </a:extLst>
          </p:cNvPr>
          <p:cNvSpPr txBox="1"/>
          <p:nvPr/>
        </p:nvSpPr>
        <p:spPr>
          <a:xfrm>
            <a:off x="10645541" y="2789571"/>
            <a:ext cx="1089259" cy="276999"/>
          </a:xfrm>
          <a:prstGeom prst="rect">
            <a:avLst/>
          </a:prstGeom>
          <a:noFill/>
        </p:spPr>
        <p:txBody>
          <a:bodyPr wrap="square" rtlCol="0">
            <a:spAutoFit/>
          </a:bodyPr>
          <a:lstStyle/>
          <a:p>
            <a:r>
              <a:rPr kumimoji="1" lang="en-US" altLang="ko-Kore-KR" sz="1200" dirty="0">
                <a:solidFill>
                  <a:srgbClr val="FFFFFF"/>
                </a:solidFill>
              </a:rPr>
              <a:t>Vessel-Plan</a:t>
            </a:r>
            <a:endParaRPr kumimoji="1" lang="ko-Kore-KR" altLang="en-US" sz="1200" dirty="0">
              <a:solidFill>
                <a:srgbClr val="FFFFFF"/>
              </a:solidFill>
            </a:endParaRPr>
          </a:p>
        </p:txBody>
      </p:sp>
      <p:sp>
        <p:nvSpPr>
          <p:cNvPr id="23" name="TextBox 22">
            <a:extLst>
              <a:ext uri="{FF2B5EF4-FFF2-40B4-BE49-F238E27FC236}">
                <a16:creationId xmlns:a16="http://schemas.microsoft.com/office/drawing/2014/main" id="{F7EE2B6F-B999-4F4E-942C-5C351FC3B66C}"/>
              </a:ext>
            </a:extLst>
          </p:cNvPr>
          <p:cNvSpPr txBox="1"/>
          <p:nvPr/>
        </p:nvSpPr>
        <p:spPr>
          <a:xfrm>
            <a:off x="9172387" y="2134799"/>
            <a:ext cx="1089259" cy="246221"/>
          </a:xfrm>
          <a:prstGeom prst="rect">
            <a:avLst/>
          </a:prstGeom>
          <a:noFill/>
        </p:spPr>
        <p:txBody>
          <a:bodyPr wrap="square" rtlCol="0">
            <a:spAutoFit/>
          </a:bodyPr>
          <a:lstStyle/>
          <a:p>
            <a:r>
              <a:rPr kumimoji="1" lang="en-US" altLang="ko-Kore-KR" sz="1000" dirty="0">
                <a:solidFill>
                  <a:srgbClr val="FFFFFF"/>
                </a:solidFill>
              </a:rPr>
              <a:t>Planning</a:t>
            </a:r>
            <a:endParaRPr kumimoji="1" lang="ko-Kore-KR" altLang="en-US" sz="1000" dirty="0">
              <a:solidFill>
                <a:srgbClr val="FFFFFF"/>
              </a:solidFill>
            </a:endParaRPr>
          </a:p>
        </p:txBody>
      </p:sp>
      <p:sp>
        <p:nvSpPr>
          <p:cNvPr id="24" name="TextBox 23">
            <a:extLst>
              <a:ext uri="{FF2B5EF4-FFF2-40B4-BE49-F238E27FC236}">
                <a16:creationId xmlns:a16="http://schemas.microsoft.com/office/drawing/2014/main" id="{8954EF55-A5CF-5149-89FA-B1B91D20B483}"/>
              </a:ext>
            </a:extLst>
          </p:cNvPr>
          <p:cNvSpPr txBox="1"/>
          <p:nvPr/>
        </p:nvSpPr>
        <p:spPr>
          <a:xfrm>
            <a:off x="5861382" y="3288766"/>
            <a:ext cx="657280" cy="369332"/>
          </a:xfrm>
          <a:prstGeom prst="rect">
            <a:avLst/>
          </a:prstGeom>
          <a:noFill/>
        </p:spPr>
        <p:txBody>
          <a:bodyPr wrap="square" rtlCol="0">
            <a:spAutoFit/>
          </a:bodyPr>
          <a:lstStyle/>
          <a:p>
            <a:r>
              <a:rPr kumimoji="1" lang="en-US" altLang="ko-Kore-KR" dirty="0">
                <a:solidFill>
                  <a:srgbClr val="FFFFFF"/>
                </a:solidFill>
              </a:rPr>
              <a:t>SALE</a:t>
            </a:r>
            <a:endParaRPr kumimoji="1" lang="ko-Kore-KR" altLang="en-US" dirty="0">
              <a:solidFill>
                <a:srgbClr val="FFFFFF"/>
              </a:solidFill>
            </a:endParaRPr>
          </a:p>
        </p:txBody>
      </p:sp>
      <p:sp>
        <p:nvSpPr>
          <p:cNvPr id="25" name="TextBox 24">
            <a:extLst>
              <a:ext uri="{FF2B5EF4-FFF2-40B4-BE49-F238E27FC236}">
                <a16:creationId xmlns:a16="http://schemas.microsoft.com/office/drawing/2014/main" id="{C55CD27D-3682-C446-8EF9-065CA838D9C6}"/>
              </a:ext>
            </a:extLst>
          </p:cNvPr>
          <p:cNvSpPr txBox="1"/>
          <p:nvPr/>
        </p:nvSpPr>
        <p:spPr>
          <a:xfrm>
            <a:off x="5221208" y="4491851"/>
            <a:ext cx="1377279" cy="261610"/>
          </a:xfrm>
          <a:prstGeom prst="rect">
            <a:avLst/>
          </a:prstGeom>
          <a:noFill/>
        </p:spPr>
        <p:txBody>
          <a:bodyPr wrap="square" rtlCol="0">
            <a:spAutoFit/>
          </a:bodyPr>
          <a:lstStyle/>
          <a:p>
            <a:r>
              <a:rPr kumimoji="1" lang="en-US" altLang="ko-Kore-KR" sz="1050" dirty="0">
                <a:solidFill>
                  <a:srgbClr val="FFFFFF"/>
                </a:solidFill>
              </a:rPr>
              <a:t>C-Movement</a:t>
            </a:r>
            <a:endParaRPr kumimoji="1" lang="ko-Kore-KR" altLang="en-US" sz="1200" dirty="0">
              <a:solidFill>
                <a:srgbClr val="FFFFFF"/>
              </a:solidFill>
            </a:endParaRPr>
          </a:p>
        </p:txBody>
      </p:sp>
      <p:sp>
        <p:nvSpPr>
          <p:cNvPr id="26" name="TextBox 25">
            <a:extLst>
              <a:ext uri="{FF2B5EF4-FFF2-40B4-BE49-F238E27FC236}">
                <a16:creationId xmlns:a16="http://schemas.microsoft.com/office/drawing/2014/main" id="{8942CBF4-36C0-6F44-AFDA-B89A9BA996EF}"/>
              </a:ext>
            </a:extLst>
          </p:cNvPr>
          <p:cNvSpPr txBox="1"/>
          <p:nvPr/>
        </p:nvSpPr>
        <p:spPr>
          <a:xfrm>
            <a:off x="5166368" y="5812837"/>
            <a:ext cx="1196805" cy="369332"/>
          </a:xfrm>
          <a:prstGeom prst="rect">
            <a:avLst/>
          </a:prstGeom>
          <a:noFill/>
        </p:spPr>
        <p:txBody>
          <a:bodyPr wrap="square" rtlCol="0">
            <a:spAutoFit/>
          </a:bodyPr>
          <a:lstStyle/>
          <a:p>
            <a:r>
              <a:rPr kumimoji="1" lang="en-US" altLang="ko-Kore-KR" dirty="0">
                <a:solidFill>
                  <a:srgbClr val="FFFFFF"/>
                </a:solidFill>
              </a:rPr>
              <a:t>Finance</a:t>
            </a:r>
            <a:endParaRPr kumimoji="1" lang="ko-Kore-KR" altLang="en-US" dirty="0">
              <a:solidFill>
                <a:srgbClr val="FFFFFF"/>
              </a:solidFill>
            </a:endParaRPr>
          </a:p>
        </p:txBody>
      </p:sp>
      <p:sp>
        <p:nvSpPr>
          <p:cNvPr id="27" name="TextBox 26">
            <a:extLst>
              <a:ext uri="{FF2B5EF4-FFF2-40B4-BE49-F238E27FC236}">
                <a16:creationId xmlns:a16="http://schemas.microsoft.com/office/drawing/2014/main" id="{3E7A02EC-1E2A-9042-9E14-3C797B1BA9AE}"/>
              </a:ext>
            </a:extLst>
          </p:cNvPr>
          <p:cNvSpPr txBox="1"/>
          <p:nvPr/>
        </p:nvSpPr>
        <p:spPr>
          <a:xfrm>
            <a:off x="8634939" y="5496902"/>
            <a:ext cx="1196805" cy="369332"/>
          </a:xfrm>
          <a:prstGeom prst="rect">
            <a:avLst/>
          </a:prstGeom>
          <a:noFill/>
        </p:spPr>
        <p:txBody>
          <a:bodyPr wrap="square" rtlCol="0">
            <a:spAutoFit/>
          </a:bodyPr>
          <a:lstStyle/>
          <a:p>
            <a:r>
              <a:rPr kumimoji="1" lang="en-US" altLang="ko-Kore-KR" dirty="0">
                <a:solidFill>
                  <a:srgbClr val="FFFFFF"/>
                </a:solidFill>
              </a:rPr>
              <a:t>Vessel</a:t>
            </a:r>
            <a:endParaRPr kumimoji="1" lang="ko-Kore-KR" altLang="en-US" dirty="0">
              <a:solidFill>
                <a:srgbClr val="FFFFFF"/>
              </a:solidFill>
            </a:endParaRPr>
          </a:p>
        </p:txBody>
      </p:sp>
      <p:sp>
        <p:nvSpPr>
          <p:cNvPr id="28" name="TextBox 27">
            <a:extLst>
              <a:ext uri="{FF2B5EF4-FFF2-40B4-BE49-F238E27FC236}">
                <a16:creationId xmlns:a16="http://schemas.microsoft.com/office/drawing/2014/main" id="{5FB05128-4748-F145-A28C-AC607E7D780B}"/>
              </a:ext>
            </a:extLst>
          </p:cNvPr>
          <p:cNvSpPr txBox="1"/>
          <p:nvPr/>
        </p:nvSpPr>
        <p:spPr>
          <a:xfrm>
            <a:off x="7743460" y="4286291"/>
            <a:ext cx="1196805" cy="369332"/>
          </a:xfrm>
          <a:prstGeom prst="rect">
            <a:avLst/>
          </a:prstGeom>
          <a:noFill/>
        </p:spPr>
        <p:txBody>
          <a:bodyPr wrap="square" rtlCol="0">
            <a:spAutoFit/>
          </a:bodyPr>
          <a:lstStyle/>
          <a:p>
            <a:r>
              <a:rPr kumimoji="1" lang="en-US" altLang="ko-Kore-KR" dirty="0">
                <a:solidFill>
                  <a:srgbClr val="FFFFFF"/>
                </a:solidFill>
              </a:rPr>
              <a:t>Container</a:t>
            </a:r>
            <a:endParaRPr kumimoji="1" lang="ko-Kore-KR" altLang="en-US" dirty="0">
              <a:solidFill>
                <a:srgbClr val="FFFFFF"/>
              </a:solidFill>
            </a:endParaRPr>
          </a:p>
        </p:txBody>
      </p:sp>
      <p:sp>
        <p:nvSpPr>
          <p:cNvPr id="29" name="TextBox 28">
            <a:extLst>
              <a:ext uri="{FF2B5EF4-FFF2-40B4-BE49-F238E27FC236}">
                <a16:creationId xmlns:a16="http://schemas.microsoft.com/office/drawing/2014/main" id="{0EEB88C8-EC50-A04A-A495-F69EC06E90CF}"/>
              </a:ext>
            </a:extLst>
          </p:cNvPr>
          <p:cNvSpPr txBox="1"/>
          <p:nvPr/>
        </p:nvSpPr>
        <p:spPr>
          <a:xfrm>
            <a:off x="10190863" y="4579839"/>
            <a:ext cx="1196806" cy="369332"/>
          </a:xfrm>
          <a:prstGeom prst="rect">
            <a:avLst/>
          </a:prstGeom>
          <a:noFill/>
        </p:spPr>
        <p:txBody>
          <a:bodyPr wrap="square" rtlCol="0">
            <a:spAutoFit/>
          </a:bodyPr>
          <a:lstStyle/>
          <a:p>
            <a:r>
              <a:rPr kumimoji="1" lang="en-US" altLang="ko-Kore-KR" dirty="0">
                <a:solidFill>
                  <a:srgbClr val="FFFFFF"/>
                </a:solidFill>
              </a:rPr>
              <a:t>Document</a:t>
            </a:r>
            <a:endParaRPr kumimoji="1" lang="ko-Kore-KR" altLang="en-US" dirty="0">
              <a:solidFill>
                <a:srgbClr val="FFFFFF"/>
              </a:solidFill>
            </a:endParaRPr>
          </a:p>
        </p:txBody>
      </p:sp>
      <p:sp>
        <p:nvSpPr>
          <p:cNvPr id="30" name="TextBox 29">
            <a:extLst>
              <a:ext uri="{FF2B5EF4-FFF2-40B4-BE49-F238E27FC236}">
                <a16:creationId xmlns:a16="http://schemas.microsoft.com/office/drawing/2014/main" id="{31301875-189D-7D48-BA69-8C5144675B5C}"/>
              </a:ext>
            </a:extLst>
          </p:cNvPr>
          <p:cNvSpPr txBox="1"/>
          <p:nvPr/>
        </p:nvSpPr>
        <p:spPr>
          <a:xfrm>
            <a:off x="9366152" y="3664648"/>
            <a:ext cx="1089259" cy="276999"/>
          </a:xfrm>
          <a:prstGeom prst="rect">
            <a:avLst/>
          </a:prstGeom>
          <a:noFill/>
        </p:spPr>
        <p:txBody>
          <a:bodyPr wrap="square" rtlCol="0">
            <a:spAutoFit/>
          </a:bodyPr>
          <a:lstStyle/>
          <a:p>
            <a:r>
              <a:rPr kumimoji="1" lang="en-US" altLang="ko-Kore-KR" sz="1200" dirty="0">
                <a:solidFill>
                  <a:srgbClr val="FFFFFF"/>
                </a:solidFill>
              </a:rPr>
              <a:t>common</a:t>
            </a:r>
            <a:endParaRPr kumimoji="1" lang="ko-Kore-KR" altLang="en-US" sz="1200" dirty="0">
              <a:solidFill>
                <a:srgbClr val="FFFFFF"/>
              </a:solidFill>
            </a:endParaRPr>
          </a:p>
        </p:txBody>
      </p:sp>
      <p:sp>
        <p:nvSpPr>
          <p:cNvPr id="31" name="TextBox 30">
            <a:extLst>
              <a:ext uri="{FF2B5EF4-FFF2-40B4-BE49-F238E27FC236}">
                <a16:creationId xmlns:a16="http://schemas.microsoft.com/office/drawing/2014/main" id="{D4412A54-B9D7-5741-A459-23E30F69AC8F}"/>
              </a:ext>
            </a:extLst>
          </p:cNvPr>
          <p:cNvSpPr txBox="1"/>
          <p:nvPr/>
        </p:nvSpPr>
        <p:spPr>
          <a:xfrm>
            <a:off x="9208167" y="2895804"/>
            <a:ext cx="1089259" cy="369332"/>
          </a:xfrm>
          <a:prstGeom prst="rect">
            <a:avLst/>
          </a:prstGeom>
          <a:noFill/>
        </p:spPr>
        <p:txBody>
          <a:bodyPr wrap="square" rtlCol="0">
            <a:spAutoFit/>
          </a:bodyPr>
          <a:lstStyle/>
          <a:p>
            <a:r>
              <a:rPr kumimoji="1" lang="en-US" altLang="ko-Kore-KR" dirty="0">
                <a:solidFill>
                  <a:srgbClr val="FFFFFF"/>
                </a:solidFill>
              </a:rPr>
              <a:t>Strategy</a:t>
            </a:r>
            <a:endParaRPr kumimoji="1" lang="ko-Kore-KR" altLang="en-US" dirty="0">
              <a:solidFill>
                <a:srgbClr val="FFFFFF"/>
              </a:solidFill>
            </a:endParaRPr>
          </a:p>
        </p:txBody>
      </p:sp>
      <p:sp>
        <p:nvSpPr>
          <p:cNvPr id="32" name="TextBox 31">
            <a:extLst>
              <a:ext uri="{FF2B5EF4-FFF2-40B4-BE49-F238E27FC236}">
                <a16:creationId xmlns:a16="http://schemas.microsoft.com/office/drawing/2014/main" id="{2FBF9DB8-BAF8-D847-A5DD-8AAAF042B8A4}"/>
              </a:ext>
            </a:extLst>
          </p:cNvPr>
          <p:cNvSpPr txBox="1"/>
          <p:nvPr/>
        </p:nvSpPr>
        <p:spPr>
          <a:xfrm>
            <a:off x="10895798" y="2863213"/>
            <a:ext cx="1089259" cy="276999"/>
          </a:xfrm>
          <a:prstGeom prst="rect">
            <a:avLst/>
          </a:prstGeom>
          <a:noFill/>
        </p:spPr>
        <p:txBody>
          <a:bodyPr wrap="square" rtlCol="0">
            <a:spAutoFit/>
          </a:bodyPr>
          <a:lstStyle/>
          <a:p>
            <a:r>
              <a:rPr kumimoji="1" lang="en-US" altLang="ko-Kore-KR" sz="1200" dirty="0">
                <a:solidFill>
                  <a:srgbClr val="FFFFFF"/>
                </a:solidFill>
              </a:rPr>
              <a:t>Vessel-Plan</a:t>
            </a:r>
            <a:endParaRPr kumimoji="1" lang="ko-Kore-KR" altLang="en-US" sz="1200" dirty="0">
              <a:solidFill>
                <a:srgbClr val="FFFFFF"/>
              </a:solidFill>
            </a:endParaRPr>
          </a:p>
        </p:txBody>
      </p:sp>
      <p:sp>
        <p:nvSpPr>
          <p:cNvPr id="33" name="TextBox 32">
            <a:extLst>
              <a:ext uri="{FF2B5EF4-FFF2-40B4-BE49-F238E27FC236}">
                <a16:creationId xmlns:a16="http://schemas.microsoft.com/office/drawing/2014/main" id="{5F095B2F-53E2-B44F-A18B-8138748DFE9F}"/>
              </a:ext>
            </a:extLst>
          </p:cNvPr>
          <p:cNvSpPr txBox="1"/>
          <p:nvPr/>
        </p:nvSpPr>
        <p:spPr>
          <a:xfrm>
            <a:off x="9155903" y="2065603"/>
            <a:ext cx="1089259" cy="246221"/>
          </a:xfrm>
          <a:prstGeom prst="rect">
            <a:avLst/>
          </a:prstGeom>
          <a:noFill/>
        </p:spPr>
        <p:txBody>
          <a:bodyPr wrap="square" rtlCol="0">
            <a:spAutoFit/>
          </a:bodyPr>
          <a:lstStyle/>
          <a:p>
            <a:r>
              <a:rPr kumimoji="1" lang="en-US" altLang="ko-Kore-KR" sz="1000" dirty="0">
                <a:solidFill>
                  <a:srgbClr val="FFFFFF"/>
                </a:solidFill>
              </a:rPr>
              <a:t>Planning</a:t>
            </a:r>
            <a:endParaRPr kumimoji="1" lang="ko-Kore-KR" altLang="en-US" sz="1000" dirty="0">
              <a:solidFill>
                <a:srgbClr val="FFFFFF"/>
              </a:solidFill>
            </a:endParaRPr>
          </a:p>
        </p:txBody>
      </p:sp>
      <p:sp>
        <p:nvSpPr>
          <p:cNvPr id="34" name="TextBox 33">
            <a:extLst>
              <a:ext uri="{FF2B5EF4-FFF2-40B4-BE49-F238E27FC236}">
                <a16:creationId xmlns:a16="http://schemas.microsoft.com/office/drawing/2014/main" id="{8BF2895B-4BA2-9444-AE93-FF86B1B13DA7}"/>
              </a:ext>
            </a:extLst>
          </p:cNvPr>
          <p:cNvSpPr txBox="1"/>
          <p:nvPr/>
        </p:nvSpPr>
        <p:spPr>
          <a:xfrm>
            <a:off x="8373780" y="2998590"/>
            <a:ext cx="1089259" cy="369332"/>
          </a:xfrm>
          <a:prstGeom prst="rect">
            <a:avLst/>
          </a:prstGeom>
          <a:noFill/>
        </p:spPr>
        <p:txBody>
          <a:bodyPr wrap="square" rtlCol="0">
            <a:spAutoFit/>
          </a:bodyPr>
          <a:lstStyle/>
          <a:p>
            <a:r>
              <a:rPr kumimoji="1" lang="en-US" altLang="ko-Kore-KR" dirty="0">
                <a:solidFill>
                  <a:srgbClr val="FFFFFF"/>
                </a:solidFill>
              </a:rPr>
              <a:t>HR</a:t>
            </a:r>
            <a:endParaRPr kumimoji="1" lang="ko-Kore-KR" altLang="en-US" dirty="0">
              <a:solidFill>
                <a:srgbClr val="FFFFFF"/>
              </a:solidFill>
            </a:endParaRPr>
          </a:p>
        </p:txBody>
      </p:sp>
      <p:sp>
        <p:nvSpPr>
          <p:cNvPr id="35" name="TextBox 34">
            <a:extLst>
              <a:ext uri="{FF2B5EF4-FFF2-40B4-BE49-F238E27FC236}">
                <a16:creationId xmlns:a16="http://schemas.microsoft.com/office/drawing/2014/main" id="{CBBCA0B8-BACF-C741-915F-E304E716E80E}"/>
              </a:ext>
            </a:extLst>
          </p:cNvPr>
          <p:cNvSpPr txBox="1"/>
          <p:nvPr/>
        </p:nvSpPr>
        <p:spPr>
          <a:xfrm>
            <a:off x="5979694" y="2791148"/>
            <a:ext cx="1390049" cy="246221"/>
          </a:xfrm>
          <a:prstGeom prst="rect">
            <a:avLst/>
          </a:prstGeom>
          <a:noFill/>
        </p:spPr>
        <p:txBody>
          <a:bodyPr wrap="square" rtlCol="0">
            <a:spAutoFit/>
          </a:bodyPr>
          <a:lstStyle/>
          <a:p>
            <a:r>
              <a:rPr kumimoji="1" lang="en-US" altLang="ko-Kore-KR" sz="1000" dirty="0">
                <a:solidFill>
                  <a:srgbClr val="FFFFFF"/>
                </a:solidFill>
              </a:rPr>
              <a:t>Document-Shipping</a:t>
            </a:r>
            <a:endParaRPr kumimoji="1" lang="ko-Kore-KR" altLang="en-US" sz="1000" dirty="0">
              <a:solidFill>
                <a:srgbClr val="FFFFFF"/>
              </a:solidFill>
            </a:endParaRPr>
          </a:p>
        </p:txBody>
      </p:sp>
      <p:sp>
        <p:nvSpPr>
          <p:cNvPr id="36" name="TextBox 35">
            <a:extLst>
              <a:ext uri="{FF2B5EF4-FFF2-40B4-BE49-F238E27FC236}">
                <a16:creationId xmlns:a16="http://schemas.microsoft.com/office/drawing/2014/main" id="{92402A0F-4780-3A40-801B-1978A64A90AD}"/>
              </a:ext>
            </a:extLst>
          </p:cNvPr>
          <p:cNvSpPr txBox="1"/>
          <p:nvPr/>
        </p:nvSpPr>
        <p:spPr>
          <a:xfrm>
            <a:off x="5274106" y="3625540"/>
            <a:ext cx="881090" cy="369332"/>
          </a:xfrm>
          <a:prstGeom prst="rect">
            <a:avLst/>
          </a:prstGeom>
          <a:noFill/>
        </p:spPr>
        <p:txBody>
          <a:bodyPr wrap="square" rtlCol="0">
            <a:spAutoFit/>
          </a:bodyPr>
          <a:lstStyle/>
          <a:p>
            <a:r>
              <a:rPr kumimoji="1" lang="en-US" altLang="ko-Kore-KR" dirty="0">
                <a:solidFill>
                  <a:srgbClr val="FFFFFF"/>
                </a:solidFill>
              </a:rPr>
              <a:t>SALES</a:t>
            </a:r>
            <a:endParaRPr kumimoji="1" lang="ko-Kore-KR" altLang="en-US" dirty="0">
              <a:solidFill>
                <a:srgbClr val="FFFFFF"/>
              </a:solidFill>
            </a:endParaRPr>
          </a:p>
        </p:txBody>
      </p:sp>
      <p:pic>
        <p:nvPicPr>
          <p:cNvPr id="9" name="그림 8">
            <a:extLst>
              <a:ext uri="{FF2B5EF4-FFF2-40B4-BE49-F238E27FC236}">
                <a16:creationId xmlns:a16="http://schemas.microsoft.com/office/drawing/2014/main" id="{4B1E0605-A40B-9145-84FB-EFE8F05AD6C1}"/>
              </a:ext>
            </a:extLst>
          </p:cNvPr>
          <p:cNvPicPr>
            <a:picLocks noChangeAspect="1"/>
          </p:cNvPicPr>
          <p:nvPr/>
        </p:nvPicPr>
        <p:blipFill>
          <a:blip r:embed="rId3"/>
          <a:stretch>
            <a:fillRect/>
          </a:stretch>
        </p:blipFill>
        <p:spPr>
          <a:xfrm>
            <a:off x="5057522" y="1663076"/>
            <a:ext cx="6721827" cy="4572490"/>
          </a:xfrm>
          <a:prstGeom prst="rect">
            <a:avLst/>
          </a:prstGeom>
        </p:spPr>
      </p:pic>
      <p:sp>
        <p:nvSpPr>
          <p:cNvPr id="38" name="TextBox 37">
            <a:extLst>
              <a:ext uri="{FF2B5EF4-FFF2-40B4-BE49-F238E27FC236}">
                <a16:creationId xmlns:a16="http://schemas.microsoft.com/office/drawing/2014/main" id="{AE39362E-E157-8343-91D9-BD5365B07867}"/>
              </a:ext>
            </a:extLst>
          </p:cNvPr>
          <p:cNvSpPr txBox="1"/>
          <p:nvPr/>
        </p:nvSpPr>
        <p:spPr>
          <a:xfrm>
            <a:off x="7614326" y="5767257"/>
            <a:ext cx="1196805" cy="369332"/>
          </a:xfrm>
          <a:prstGeom prst="rect">
            <a:avLst/>
          </a:prstGeom>
          <a:noFill/>
        </p:spPr>
        <p:txBody>
          <a:bodyPr wrap="square" rtlCol="0">
            <a:spAutoFit/>
          </a:bodyPr>
          <a:lstStyle/>
          <a:p>
            <a:r>
              <a:rPr kumimoji="1" lang="en-US" altLang="ko-Kore-KR" dirty="0">
                <a:solidFill>
                  <a:srgbClr val="FFFFFF"/>
                </a:solidFill>
              </a:rPr>
              <a:t>Finance</a:t>
            </a:r>
            <a:endParaRPr kumimoji="1" lang="ko-Kore-KR" altLang="en-US" dirty="0">
              <a:solidFill>
                <a:srgbClr val="FFFFFF"/>
              </a:solidFill>
            </a:endParaRPr>
          </a:p>
        </p:txBody>
      </p:sp>
      <p:sp>
        <p:nvSpPr>
          <p:cNvPr id="39" name="TextBox 38">
            <a:extLst>
              <a:ext uri="{FF2B5EF4-FFF2-40B4-BE49-F238E27FC236}">
                <a16:creationId xmlns:a16="http://schemas.microsoft.com/office/drawing/2014/main" id="{EC13DA53-0471-2841-8A6E-414E9BB3435E}"/>
              </a:ext>
            </a:extLst>
          </p:cNvPr>
          <p:cNvSpPr txBox="1"/>
          <p:nvPr/>
        </p:nvSpPr>
        <p:spPr>
          <a:xfrm>
            <a:off x="5276679" y="5778670"/>
            <a:ext cx="1196806" cy="369332"/>
          </a:xfrm>
          <a:prstGeom prst="rect">
            <a:avLst/>
          </a:prstGeom>
          <a:noFill/>
        </p:spPr>
        <p:txBody>
          <a:bodyPr wrap="square" rtlCol="0">
            <a:spAutoFit/>
          </a:bodyPr>
          <a:lstStyle/>
          <a:p>
            <a:r>
              <a:rPr kumimoji="1" lang="en-US" altLang="ko-Kore-KR" dirty="0">
                <a:solidFill>
                  <a:srgbClr val="FFFFFF"/>
                </a:solidFill>
              </a:rPr>
              <a:t>Document</a:t>
            </a:r>
            <a:endParaRPr kumimoji="1" lang="ko-Kore-KR" altLang="en-US" dirty="0">
              <a:solidFill>
                <a:srgbClr val="FFFFFF"/>
              </a:solidFill>
            </a:endParaRPr>
          </a:p>
        </p:txBody>
      </p:sp>
      <p:sp>
        <p:nvSpPr>
          <p:cNvPr id="40" name="TextBox 39">
            <a:extLst>
              <a:ext uri="{FF2B5EF4-FFF2-40B4-BE49-F238E27FC236}">
                <a16:creationId xmlns:a16="http://schemas.microsoft.com/office/drawing/2014/main" id="{E60C558B-75FC-634C-8EE7-2B8E80C9CE99}"/>
              </a:ext>
            </a:extLst>
          </p:cNvPr>
          <p:cNvSpPr txBox="1"/>
          <p:nvPr/>
        </p:nvSpPr>
        <p:spPr>
          <a:xfrm>
            <a:off x="5830022" y="4609564"/>
            <a:ext cx="1089259" cy="276999"/>
          </a:xfrm>
          <a:prstGeom prst="rect">
            <a:avLst/>
          </a:prstGeom>
          <a:noFill/>
        </p:spPr>
        <p:txBody>
          <a:bodyPr wrap="square" rtlCol="0">
            <a:spAutoFit/>
          </a:bodyPr>
          <a:lstStyle/>
          <a:p>
            <a:r>
              <a:rPr kumimoji="1" lang="en-US" altLang="ko-Kore-KR" sz="1200" dirty="0">
                <a:solidFill>
                  <a:srgbClr val="FFFFFF"/>
                </a:solidFill>
              </a:rPr>
              <a:t>common</a:t>
            </a:r>
            <a:endParaRPr kumimoji="1" lang="ko-Kore-KR" altLang="en-US" sz="1200" dirty="0">
              <a:solidFill>
                <a:srgbClr val="FFFFFF"/>
              </a:solidFill>
            </a:endParaRPr>
          </a:p>
        </p:txBody>
      </p:sp>
      <p:sp>
        <p:nvSpPr>
          <p:cNvPr id="41" name="TextBox 40">
            <a:extLst>
              <a:ext uri="{FF2B5EF4-FFF2-40B4-BE49-F238E27FC236}">
                <a16:creationId xmlns:a16="http://schemas.microsoft.com/office/drawing/2014/main" id="{607EEF86-C987-4D4F-B8BA-79DA867C2FE0}"/>
              </a:ext>
            </a:extLst>
          </p:cNvPr>
          <p:cNvSpPr txBox="1"/>
          <p:nvPr/>
        </p:nvSpPr>
        <p:spPr>
          <a:xfrm>
            <a:off x="5685321" y="3395278"/>
            <a:ext cx="1089259" cy="369332"/>
          </a:xfrm>
          <a:prstGeom prst="rect">
            <a:avLst/>
          </a:prstGeom>
          <a:noFill/>
        </p:spPr>
        <p:txBody>
          <a:bodyPr wrap="square" rtlCol="0">
            <a:spAutoFit/>
          </a:bodyPr>
          <a:lstStyle/>
          <a:p>
            <a:r>
              <a:rPr kumimoji="1" lang="en-US" altLang="ko-Kore-KR" dirty="0">
                <a:solidFill>
                  <a:srgbClr val="FFFFFF"/>
                </a:solidFill>
              </a:rPr>
              <a:t>Strategy</a:t>
            </a:r>
            <a:endParaRPr kumimoji="1" lang="ko-Kore-KR" altLang="en-US" dirty="0">
              <a:solidFill>
                <a:srgbClr val="FFFFFF"/>
              </a:solidFill>
            </a:endParaRPr>
          </a:p>
        </p:txBody>
      </p:sp>
      <p:sp>
        <p:nvSpPr>
          <p:cNvPr id="42" name="TextBox 41">
            <a:extLst>
              <a:ext uri="{FF2B5EF4-FFF2-40B4-BE49-F238E27FC236}">
                <a16:creationId xmlns:a16="http://schemas.microsoft.com/office/drawing/2014/main" id="{6E62A7D7-948A-A84A-9E04-B263AAEB98DA}"/>
              </a:ext>
            </a:extLst>
          </p:cNvPr>
          <p:cNvSpPr txBox="1"/>
          <p:nvPr/>
        </p:nvSpPr>
        <p:spPr>
          <a:xfrm>
            <a:off x="5134048" y="4279169"/>
            <a:ext cx="1089259" cy="246221"/>
          </a:xfrm>
          <a:prstGeom prst="rect">
            <a:avLst/>
          </a:prstGeom>
          <a:noFill/>
        </p:spPr>
        <p:txBody>
          <a:bodyPr wrap="square" rtlCol="0">
            <a:spAutoFit/>
          </a:bodyPr>
          <a:lstStyle/>
          <a:p>
            <a:r>
              <a:rPr kumimoji="1" lang="en-US" altLang="ko-Kore-KR" sz="1000" dirty="0">
                <a:solidFill>
                  <a:srgbClr val="FFFFFF"/>
                </a:solidFill>
              </a:rPr>
              <a:t>MARINE</a:t>
            </a:r>
            <a:endParaRPr kumimoji="1" lang="ko-Kore-KR" altLang="en-US" sz="1200" dirty="0">
              <a:solidFill>
                <a:srgbClr val="FFFFFF"/>
              </a:solidFill>
            </a:endParaRPr>
          </a:p>
        </p:txBody>
      </p:sp>
      <p:sp>
        <p:nvSpPr>
          <p:cNvPr id="43" name="TextBox 42">
            <a:extLst>
              <a:ext uri="{FF2B5EF4-FFF2-40B4-BE49-F238E27FC236}">
                <a16:creationId xmlns:a16="http://schemas.microsoft.com/office/drawing/2014/main" id="{A8FC2607-03D8-004E-9F3D-747EA42A4225}"/>
              </a:ext>
            </a:extLst>
          </p:cNvPr>
          <p:cNvSpPr txBox="1"/>
          <p:nvPr/>
        </p:nvSpPr>
        <p:spPr>
          <a:xfrm>
            <a:off x="7123469" y="2249148"/>
            <a:ext cx="1089259" cy="369332"/>
          </a:xfrm>
          <a:prstGeom prst="rect">
            <a:avLst/>
          </a:prstGeom>
          <a:noFill/>
        </p:spPr>
        <p:txBody>
          <a:bodyPr wrap="square" rtlCol="0">
            <a:spAutoFit/>
          </a:bodyPr>
          <a:lstStyle/>
          <a:p>
            <a:r>
              <a:rPr kumimoji="1" lang="en-US" altLang="ko-Kore-KR" dirty="0">
                <a:solidFill>
                  <a:srgbClr val="FFFFFF"/>
                </a:solidFill>
              </a:rPr>
              <a:t>HR</a:t>
            </a:r>
            <a:endParaRPr kumimoji="1" lang="ko-Kore-KR" altLang="en-US" dirty="0">
              <a:solidFill>
                <a:srgbClr val="FFFFFF"/>
              </a:solidFill>
            </a:endParaRPr>
          </a:p>
        </p:txBody>
      </p:sp>
      <p:sp>
        <p:nvSpPr>
          <p:cNvPr id="44" name="TextBox 43">
            <a:extLst>
              <a:ext uri="{FF2B5EF4-FFF2-40B4-BE49-F238E27FC236}">
                <a16:creationId xmlns:a16="http://schemas.microsoft.com/office/drawing/2014/main" id="{E05A4719-E4CE-8D47-B7CD-B090CB75A677}"/>
              </a:ext>
            </a:extLst>
          </p:cNvPr>
          <p:cNvSpPr txBox="1"/>
          <p:nvPr/>
        </p:nvSpPr>
        <p:spPr>
          <a:xfrm>
            <a:off x="9940590" y="5771458"/>
            <a:ext cx="1196805" cy="369332"/>
          </a:xfrm>
          <a:prstGeom prst="rect">
            <a:avLst/>
          </a:prstGeom>
          <a:noFill/>
        </p:spPr>
        <p:txBody>
          <a:bodyPr wrap="square" rtlCol="0">
            <a:spAutoFit/>
          </a:bodyPr>
          <a:lstStyle/>
          <a:p>
            <a:r>
              <a:rPr kumimoji="1" lang="en-US" altLang="ko-Kore-KR" dirty="0">
                <a:solidFill>
                  <a:srgbClr val="FFFFFF"/>
                </a:solidFill>
              </a:rPr>
              <a:t>Vessel</a:t>
            </a:r>
            <a:endParaRPr kumimoji="1" lang="ko-Kore-KR" altLang="en-US" dirty="0">
              <a:solidFill>
                <a:srgbClr val="FFFFFF"/>
              </a:solidFill>
            </a:endParaRPr>
          </a:p>
        </p:txBody>
      </p:sp>
      <p:sp>
        <p:nvSpPr>
          <p:cNvPr id="45" name="TextBox 44">
            <a:extLst>
              <a:ext uri="{FF2B5EF4-FFF2-40B4-BE49-F238E27FC236}">
                <a16:creationId xmlns:a16="http://schemas.microsoft.com/office/drawing/2014/main" id="{F500C6F3-7F63-EB48-99AF-137A9F368F4D}"/>
              </a:ext>
            </a:extLst>
          </p:cNvPr>
          <p:cNvSpPr txBox="1"/>
          <p:nvPr/>
        </p:nvSpPr>
        <p:spPr>
          <a:xfrm>
            <a:off x="8366570" y="3286944"/>
            <a:ext cx="881090" cy="369332"/>
          </a:xfrm>
          <a:prstGeom prst="rect">
            <a:avLst/>
          </a:prstGeom>
          <a:noFill/>
        </p:spPr>
        <p:txBody>
          <a:bodyPr wrap="square" rtlCol="0">
            <a:spAutoFit/>
          </a:bodyPr>
          <a:lstStyle/>
          <a:p>
            <a:r>
              <a:rPr kumimoji="1" lang="en-US" altLang="ko-Kore-KR" dirty="0">
                <a:solidFill>
                  <a:srgbClr val="FFFFFF"/>
                </a:solidFill>
              </a:rPr>
              <a:t>SALES</a:t>
            </a:r>
            <a:endParaRPr kumimoji="1" lang="ko-Kore-KR" altLang="en-US" dirty="0">
              <a:solidFill>
                <a:srgbClr val="FFFFFF"/>
              </a:solidFill>
            </a:endParaRPr>
          </a:p>
        </p:txBody>
      </p:sp>
      <p:sp>
        <p:nvSpPr>
          <p:cNvPr id="46" name="TextBox 45">
            <a:extLst>
              <a:ext uri="{FF2B5EF4-FFF2-40B4-BE49-F238E27FC236}">
                <a16:creationId xmlns:a16="http://schemas.microsoft.com/office/drawing/2014/main" id="{5129DE48-7AFC-F048-BEA5-A1AE39D41589}"/>
              </a:ext>
            </a:extLst>
          </p:cNvPr>
          <p:cNvSpPr txBox="1"/>
          <p:nvPr/>
        </p:nvSpPr>
        <p:spPr>
          <a:xfrm>
            <a:off x="9947067" y="4345424"/>
            <a:ext cx="1196805" cy="369332"/>
          </a:xfrm>
          <a:prstGeom prst="rect">
            <a:avLst/>
          </a:prstGeom>
          <a:noFill/>
        </p:spPr>
        <p:txBody>
          <a:bodyPr wrap="square" rtlCol="0">
            <a:spAutoFit/>
          </a:bodyPr>
          <a:lstStyle/>
          <a:p>
            <a:r>
              <a:rPr kumimoji="1" lang="en-US" altLang="ko-Kore-KR" dirty="0">
                <a:solidFill>
                  <a:srgbClr val="FFFFFF"/>
                </a:solidFill>
              </a:rPr>
              <a:t>Container</a:t>
            </a:r>
            <a:endParaRPr kumimoji="1" lang="ko-Kore-KR" altLang="en-US" dirty="0">
              <a:solidFill>
                <a:srgbClr val="FFFFFF"/>
              </a:solidFill>
            </a:endParaRPr>
          </a:p>
        </p:txBody>
      </p:sp>
      <p:sp>
        <p:nvSpPr>
          <p:cNvPr id="47" name="TextBox 46">
            <a:extLst>
              <a:ext uri="{FF2B5EF4-FFF2-40B4-BE49-F238E27FC236}">
                <a16:creationId xmlns:a16="http://schemas.microsoft.com/office/drawing/2014/main" id="{20F18B64-E936-5845-982D-B85AD9E2ED03}"/>
              </a:ext>
            </a:extLst>
          </p:cNvPr>
          <p:cNvSpPr txBox="1"/>
          <p:nvPr/>
        </p:nvSpPr>
        <p:spPr>
          <a:xfrm>
            <a:off x="5497597" y="1730781"/>
            <a:ext cx="1196805" cy="261610"/>
          </a:xfrm>
          <a:prstGeom prst="rect">
            <a:avLst/>
          </a:prstGeom>
          <a:noFill/>
        </p:spPr>
        <p:txBody>
          <a:bodyPr wrap="square" rtlCol="0">
            <a:spAutoFit/>
          </a:bodyPr>
          <a:lstStyle/>
          <a:p>
            <a:r>
              <a:rPr kumimoji="1" lang="en-US" altLang="ko-Kore-KR" sz="1050" dirty="0">
                <a:solidFill>
                  <a:srgbClr val="FFFFFF"/>
                </a:solidFill>
              </a:rPr>
              <a:t>Planning</a:t>
            </a:r>
            <a:endParaRPr kumimoji="1" lang="ko-Kore-KR" altLang="en-US" sz="1200" dirty="0">
              <a:solidFill>
                <a:srgbClr val="FFFFFF"/>
              </a:solidFill>
            </a:endParaRPr>
          </a:p>
        </p:txBody>
      </p:sp>
    </p:spTree>
    <p:extLst>
      <p:ext uri="{BB962C8B-B14F-4D97-AF65-F5344CB8AC3E}">
        <p14:creationId xmlns:p14="http://schemas.microsoft.com/office/powerpoint/2010/main" val="3890527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42D829-EBB4-4023-BFFC-61793AFECCD7}"/>
              </a:ext>
            </a:extLst>
          </p:cNvPr>
          <p:cNvSpPr>
            <a:spLocks noGrp="1"/>
          </p:cNvSpPr>
          <p:nvPr>
            <p:ph sz="quarter" idx="10"/>
          </p:nvPr>
        </p:nvSpPr>
        <p:spPr/>
        <p:txBody>
          <a:bodyPr vert="horz" lIns="0" tIns="45720" rIns="91440" bIns="45720" rtlCol="0" anchor="ctr">
            <a:noAutofit/>
          </a:bodyPr>
          <a:lstStyle/>
          <a:p>
            <a:r>
              <a:rPr lang="en-US" altLang="ko-KR" dirty="0">
                <a:solidFill>
                  <a:schemeClr val="bg1"/>
                </a:solidFill>
                <a:latin typeface="+mn-ea"/>
                <a:ea typeface="+mn-ea"/>
              </a:rPr>
              <a:t>2.</a:t>
            </a:r>
            <a:r>
              <a:rPr lang="ko-KR" altLang="en-US" dirty="0">
                <a:solidFill>
                  <a:schemeClr val="bg1"/>
                </a:solidFill>
                <a:latin typeface="+mn-ea"/>
                <a:ea typeface="+mn-ea"/>
              </a:rPr>
              <a:t> </a:t>
            </a:r>
            <a:r>
              <a:rPr lang="en-US" altLang="ko-KR" dirty="0">
                <a:solidFill>
                  <a:schemeClr val="bg1"/>
                </a:solidFill>
                <a:latin typeface="+mn-ea"/>
                <a:ea typeface="+mn-ea"/>
              </a:rPr>
              <a:t>NHLI M2M(Mono2Micro) </a:t>
            </a:r>
            <a:r>
              <a:rPr lang="ko-KR" altLang="en-US" dirty="0">
                <a:solidFill>
                  <a:schemeClr val="bg1"/>
                </a:solidFill>
                <a:latin typeface="+mn-ea"/>
                <a:ea typeface="+mn-ea"/>
              </a:rPr>
              <a:t>분석</a:t>
            </a:r>
            <a:r>
              <a:rPr lang="en-US" altLang="ko-KR" dirty="0">
                <a:solidFill>
                  <a:schemeClr val="bg1"/>
                </a:solidFill>
                <a:latin typeface="+mn-ea"/>
                <a:ea typeface="+mn-ea"/>
              </a:rPr>
              <a:t> </a:t>
            </a:r>
            <a:r>
              <a:rPr lang="ko-KR" altLang="en-US" dirty="0">
                <a:solidFill>
                  <a:schemeClr val="bg1"/>
                </a:solidFill>
                <a:latin typeface="+mn-ea"/>
                <a:ea typeface="+mn-ea"/>
              </a:rPr>
              <a:t>결과 </a:t>
            </a:r>
            <a:r>
              <a:rPr lang="en-US" altLang="ko-KR" dirty="0">
                <a:solidFill>
                  <a:schemeClr val="bg1"/>
                </a:solidFill>
                <a:latin typeface="+mn-ea"/>
              </a:rPr>
              <a:t>&gt; </a:t>
            </a:r>
            <a:r>
              <a:rPr lang="ko-KR" altLang="en-US" dirty="0">
                <a:solidFill>
                  <a:schemeClr val="bg1"/>
                </a:solidFill>
                <a:latin typeface="+mn-ea"/>
              </a:rPr>
              <a:t>비지니스 뷰 </a:t>
            </a:r>
            <a:endParaRPr lang="ko-KR" altLang="en-US" dirty="0">
              <a:solidFill>
                <a:schemeClr val="bg1"/>
              </a:solidFill>
              <a:latin typeface="+mn-ea"/>
              <a:ea typeface="+mn-ea"/>
            </a:endParaRPr>
          </a:p>
        </p:txBody>
      </p:sp>
      <p:sp>
        <p:nvSpPr>
          <p:cNvPr id="3" name="Text Placeholder 2">
            <a:extLst>
              <a:ext uri="{FF2B5EF4-FFF2-40B4-BE49-F238E27FC236}">
                <a16:creationId xmlns:a16="http://schemas.microsoft.com/office/drawing/2014/main" id="{B7EFC949-EFA1-4691-87BD-C7499F004B26}"/>
              </a:ext>
            </a:extLst>
          </p:cNvPr>
          <p:cNvSpPr>
            <a:spLocks noGrp="1"/>
          </p:cNvSpPr>
          <p:nvPr>
            <p:ph type="body" sz="quarter" idx="12"/>
          </p:nvPr>
        </p:nvSpPr>
        <p:spPr>
          <a:xfrm>
            <a:off x="412654" y="870037"/>
            <a:ext cx="11366695" cy="793038"/>
          </a:xfrm>
          <a:noFill/>
        </p:spPr>
        <p:txBody>
          <a:bodyPr vert="horz" wrap="square" lIns="0" tIns="0" rIns="0" bIns="0" numCol="1" rtlCol="0">
            <a:spAutoFit/>
          </a:bodyPr>
          <a:lstStyle/>
          <a:p>
            <a:r>
              <a:rPr lang="ko-KR" altLang="en-US" dirty="0" err="1">
                <a:latin typeface="+mn-ea"/>
                <a:ea typeface="+mn-ea"/>
              </a:rPr>
              <a:t>대분류</a:t>
            </a:r>
            <a:r>
              <a:rPr lang="ko-KR" altLang="en-US" dirty="0">
                <a:latin typeface="+mn-ea"/>
                <a:ea typeface="+mn-ea"/>
              </a:rPr>
              <a:t> 기준</a:t>
            </a:r>
            <a:r>
              <a:rPr lang="en-US" altLang="ko-KR" dirty="0">
                <a:latin typeface="+mn-ea"/>
                <a:ea typeface="+mn-ea"/>
              </a:rPr>
              <a:t>(11</a:t>
            </a:r>
            <a:r>
              <a:rPr lang="ko-KR" altLang="en-US" dirty="0" err="1">
                <a:latin typeface="+mn-ea"/>
                <a:ea typeface="+mn-ea"/>
              </a:rPr>
              <a:t>개시나리오</a:t>
            </a:r>
            <a:r>
              <a:rPr lang="en-US" altLang="ko-KR" dirty="0">
                <a:latin typeface="+mn-ea"/>
                <a:ea typeface="+mn-ea"/>
              </a:rPr>
              <a:t>(10</a:t>
            </a:r>
            <a:r>
              <a:rPr lang="ko-KR" altLang="en-US" dirty="0">
                <a:latin typeface="+mn-ea"/>
                <a:ea typeface="+mn-ea"/>
              </a:rPr>
              <a:t>개 </a:t>
            </a:r>
            <a:r>
              <a:rPr lang="ko-KR" altLang="en-US" dirty="0" err="1">
                <a:latin typeface="+mn-ea"/>
                <a:ea typeface="+mn-ea"/>
              </a:rPr>
              <a:t>대분류</a:t>
            </a:r>
            <a:r>
              <a:rPr lang="ko-KR" altLang="en-US" dirty="0">
                <a:latin typeface="+mn-ea"/>
                <a:ea typeface="+mn-ea"/>
              </a:rPr>
              <a:t> </a:t>
            </a:r>
            <a:r>
              <a:rPr lang="en-US" altLang="ko-KR" dirty="0">
                <a:latin typeface="+mn-ea"/>
                <a:ea typeface="+mn-ea"/>
              </a:rPr>
              <a:t>+</a:t>
            </a:r>
            <a:r>
              <a:rPr lang="ko-KR" altLang="en-US" dirty="0">
                <a:latin typeface="+mn-ea"/>
                <a:ea typeface="+mn-ea"/>
              </a:rPr>
              <a:t> 로그온</a:t>
            </a:r>
            <a:r>
              <a:rPr lang="en-US" altLang="ko-KR" dirty="0">
                <a:latin typeface="+mn-ea"/>
                <a:ea typeface="+mn-ea"/>
              </a:rPr>
              <a:t>))</a:t>
            </a:r>
            <a:r>
              <a:rPr lang="ko-KR" altLang="en-US" dirty="0" err="1">
                <a:latin typeface="+mn-ea"/>
                <a:ea typeface="+mn-ea"/>
              </a:rPr>
              <a:t>으로</a:t>
            </a:r>
            <a:r>
              <a:rPr lang="ko-KR" altLang="en-US" dirty="0">
                <a:latin typeface="+mn-ea"/>
                <a:ea typeface="+mn-ea"/>
              </a:rPr>
              <a:t> 분석할 경우 </a:t>
            </a:r>
            <a:r>
              <a:rPr lang="en-US" altLang="ko-KR" dirty="0">
                <a:latin typeface="+mn-ea"/>
                <a:ea typeface="+mn-ea"/>
              </a:rPr>
              <a:t>25</a:t>
            </a:r>
            <a:r>
              <a:rPr lang="ko-KR" altLang="en-US" dirty="0">
                <a:latin typeface="+mn-ea"/>
                <a:ea typeface="+mn-ea"/>
              </a:rPr>
              <a:t>개의 파티션</a:t>
            </a:r>
            <a:r>
              <a:rPr lang="en-US" altLang="ko-KR" dirty="0">
                <a:latin typeface="+mn-ea"/>
                <a:ea typeface="+mn-ea"/>
              </a:rPr>
              <a:t>(</a:t>
            </a:r>
            <a:r>
              <a:rPr lang="ko-KR" altLang="en-US" dirty="0">
                <a:latin typeface="+mn-ea"/>
                <a:ea typeface="+mn-ea"/>
              </a:rPr>
              <a:t>마이크로서비스후보</a:t>
            </a:r>
            <a:r>
              <a:rPr lang="en-US" altLang="ko-KR" dirty="0">
                <a:latin typeface="+mn-ea"/>
                <a:ea typeface="+mn-ea"/>
              </a:rPr>
              <a:t>)</a:t>
            </a:r>
            <a:r>
              <a:rPr lang="ko-KR" altLang="en-US" dirty="0">
                <a:latin typeface="+mn-ea"/>
                <a:ea typeface="+mn-ea"/>
              </a:rPr>
              <a:t>이 구성가능한것으로 추천되고 있으나 </a:t>
            </a:r>
            <a:r>
              <a:rPr lang="ko-KR" altLang="en-US" dirty="0" err="1">
                <a:latin typeface="+mn-ea"/>
                <a:ea typeface="+mn-ea"/>
              </a:rPr>
              <a:t>대분류</a:t>
            </a:r>
            <a:r>
              <a:rPr lang="ko-KR" altLang="en-US" dirty="0">
                <a:latin typeface="+mn-ea"/>
                <a:ea typeface="+mn-ea"/>
              </a:rPr>
              <a:t> </a:t>
            </a:r>
            <a:r>
              <a:rPr lang="en-US" altLang="ko-KR" dirty="0">
                <a:latin typeface="+mn-ea"/>
                <a:ea typeface="+mn-ea"/>
              </a:rPr>
              <a:t>10</a:t>
            </a:r>
            <a:r>
              <a:rPr lang="ko-KR" altLang="en-US" dirty="0">
                <a:latin typeface="+mn-ea"/>
                <a:ea typeface="+mn-ea"/>
              </a:rPr>
              <a:t>개의 파티션이 의미가 있음</a:t>
            </a:r>
            <a:endParaRPr lang="en-US" altLang="ko-KR" dirty="0">
              <a:latin typeface="+mn-ea"/>
              <a:ea typeface="+mn-ea"/>
            </a:endParaRPr>
          </a:p>
          <a:p>
            <a:endParaRPr lang="ko-KR" altLang="en-US" dirty="0">
              <a:latin typeface="+mn-ea"/>
              <a:ea typeface="+mn-ea"/>
            </a:endParaRPr>
          </a:p>
        </p:txBody>
      </p:sp>
      <p:sp>
        <p:nvSpPr>
          <p:cNvPr id="32" name="TextBox 31">
            <a:extLst>
              <a:ext uri="{FF2B5EF4-FFF2-40B4-BE49-F238E27FC236}">
                <a16:creationId xmlns:a16="http://schemas.microsoft.com/office/drawing/2014/main" id="{2FBF9DB8-BAF8-D847-A5DD-8AAAF042B8A4}"/>
              </a:ext>
            </a:extLst>
          </p:cNvPr>
          <p:cNvSpPr txBox="1"/>
          <p:nvPr/>
        </p:nvSpPr>
        <p:spPr>
          <a:xfrm>
            <a:off x="10895798" y="2863213"/>
            <a:ext cx="1089259" cy="276999"/>
          </a:xfrm>
          <a:prstGeom prst="rect">
            <a:avLst/>
          </a:prstGeom>
          <a:noFill/>
        </p:spPr>
        <p:txBody>
          <a:bodyPr wrap="square" rtlCol="0">
            <a:spAutoFit/>
          </a:bodyPr>
          <a:lstStyle/>
          <a:p>
            <a:r>
              <a:rPr kumimoji="1" lang="en-US" altLang="ko-Kore-KR" sz="1200" dirty="0">
                <a:solidFill>
                  <a:srgbClr val="FFFFFF"/>
                </a:solidFill>
              </a:rPr>
              <a:t>Vessel-Plan</a:t>
            </a:r>
            <a:endParaRPr kumimoji="1" lang="ko-Kore-KR" altLang="en-US" sz="1200" dirty="0">
              <a:solidFill>
                <a:srgbClr val="FFFFFF"/>
              </a:solidFill>
            </a:endParaRPr>
          </a:p>
        </p:txBody>
      </p:sp>
      <p:pic>
        <p:nvPicPr>
          <p:cNvPr id="6" name="그림 5">
            <a:extLst>
              <a:ext uri="{FF2B5EF4-FFF2-40B4-BE49-F238E27FC236}">
                <a16:creationId xmlns:a16="http://schemas.microsoft.com/office/drawing/2014/main" id="{39A707BE-80B8-834E-83D0-8484B809D86D}"/>
              </a:ext>
            </a:extLst>
          </p:cNvPr>
          <p:cNvPicPr>
            <a:picLocks noChangeAspect="1"/>
          </p:cNvPicPr>
          <p:nvPr/>
        </p:nvPicPr>
        <p:blipFill>
          <a:blip r:embed="rId3"/>
          <a:stretch>
            <a:fillRect/>
          </a:stretch>
        </p:blipFill>
        <p:spPr>
          <a:xfrm>
            <a:off x="412651" y="1492249"/>
            <a:ext cx="11366695" cy="4778003"/>
          </a:xfrm>
          <a:prstGeom prst="rect">
            <a:avLst/>
          </a:prstGeom>
        </p:spPr>
      </p:pic>
    </p:spTree>
    <p:extLst>
      <p:ext uri="{BB962C8B-B14F-4D97-AF65-F5344CB8AC3E}">
        <p14:creationId xmlns:p14="http://schemas.microsoft.com/office/powerpoint/2010/main" val="14167914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chemeClr val="tx1">
              <a:lumMod val="50000"/>
              <a:lumOff val="50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37583</TotalTime>
  <Words>600</Words>
  <Application>Microsoft Office PowerPoint</Application>
  <PresentationFormat>Widescreen</PresentationFormat>
  <Paragraphs>148</Paragraphs>
  <Slides>16</Slides>
  <Notes>7</Notes>
  <HiddenSlides>5</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5" baseType="lpstr">
      <vt:lpstr>KoPub돋움체 Bold</vt:lpstr>
      <vt:lpstr>맑은 고딕</vt:lpstr>
      <vt:lpstr>Arial</vt:lpstr>
      <vt:lpstr>Calibri</vt:lpstr>
      <vt:lpstr>IBM Plex Sans</vt:lpstr>
      <vt:lpstr>Times</vt:lpstr>
      <vt:lpstr>Wingdings</vt:lpstr>
      <vt:lpstr>Office Theme</vt:lpstr>
      <vt:lpstr>비트맵 이미지</vt:lpstr>
      <vt:lpstr>NHLI Cloud 전환 방안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Hyun Jang</dc:creator>
  <cp:lastModifiedBy>HongSeok Kim</cp:lastModifiedBy>
  <cp:revision>1559</cp:revision>
  <dcterms:created xsi:type="dcterms:W3CDTF">2019-06-17T01:20:32Z</dcterms:created>
  <dcterms:modified xsi:type="dcterms:W3CDTF">2021-12-10T04:57:50Z</dcterms:modified>
</cp:coreProperties>
</file>